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7" r:id="rId5"/>
    <p:sldId id="258" r:id="rId6"/>
    <p:sldId id="274" r:id="rId7"/>
    <p:sldId id="278" r:id="rId8"/>
    <p:sldId id="275" r:id="rId9"/>
    <p:sldId id="276" r:id="rId10"/>
    <p:sldId id="277" r:id="rId11"/>
    <p:sldId id="273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59D"/>
    <a:srgbClr val="FFFFFF"/>
    <a:srgbClr val="844F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34A524-85E9-4A8B-A155-2ED4B3C563F1}" v="1" dt="2024-09-18T13:03:53.1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Doyon (CCSMTL)" userId="S::sandra.doyon.ccsmtl@ssss.gouv.qc.ca::d8328f35-1a96-4b24-9f03-2ec95190cffe" providerId="AD" clId="Web-{223FEE16-1A1E-2E0A-1267-84369AFB8F16}"/>
    <pc:docChg chg="addSld delSld">
      <pc:chgData name="Sandra Doyon (CCSMTL)" userId="S::sandra.doyon.ccsmtl@ssss.gouv.qc.ca::d8328f35-1a96-4b24-9f03-2ec95190cffe" providerId="AD" clId="Web-{223FEE16-1A1E-2E0A-1267-84369AFB8F16}" dt="2024-09-05T16:36:37.059" v="15"/>
      <pc:docMkLst>
        <pc:docMk/>
      </pc:docMkLst>
      <pc:sldChg chg="new">
        <pc:chgData name="Sandra Doyon (CCSMTL)" userId="S::sandra.doyon.ccsmtl@ssss.gouv.qc.ca::d8328f35-1a96-4b24-9f03-2ec95190cffe" providerId="AD" clId="Web-{223FEE16-1A1E-2E0A-1267-84369AFB8F16}" dt="2024-09-05T16:36:28.106" v="12"/>
        <pc:sldMkLst>
          <pc:docMk/>
          <pc:sldMk cId="4235387607" sldId="258"/>
        </pc:sldMkLst>
      </pc:sldChg>
      <pc:sldChg chg="del">
        <pc:chgData name="Sandra Doyon (CCSMTL)" userId="S::sandra.doyon.ccsmtl@ssss.gouv.qc.ca::d8328f35-1a96-4b24-9f03-2ec95190cffe" providerId="AD" clId="Web-{223FEE16-1A1E-2E0A-1267-84369AFB8F16}" dt="2024-09-05T16:36:10.840" v="4"/>
        <pc:sldMkLst>
          <pc:docMk/>
          <pc:sldMk cId="2099276369" sldId="259"/>
        </pc:sldMkLst>
      </pc:sldChg>
      <pc:sldChg chg="new">
        <pc:chgData name="Sandra Doyon (CCSMTL)" userId="S::sandra.doyon.ccsmtl@ssss.gouv.qc.ca::d8328f35-1a96-4b24-9f03-2ec95190cffe" providerId="AD" clId="Web-{223FEE16-1A1E-2E0A-1267-84369AFB8F16}" dt="2024-09-05T16:36:31.372" v="13"/>
        <pc:sldMkLst>
          <pc:docMk/>
          <pc:sldMk cId="2983506620" sldId="259"/>
        </pc:sldMkLst>
      </pc:sldChg>
      <pc:sldChg chg="del">
        <pc:chgData name="Sandra Doyon (CCSMTL)" userId="S::sandra.doyon.ccsmtl@ssss.gouv.qc.ca::d8328f35-1a96-4b24-9f03-2ec95190cffe" providerId="AD" clId="Web-{223FEE16-1A1E-2E0A-1267-84369AFB8F16}" dt="2024-09-05T16:36:17.246" v="5"/>
        <pc:sldMkLst>
          <pc:docMk/>
          <pc:sldMk cId="984767155" sldId="260"/>
        </pc:sldMkLst>
      </pc:sldChg>
      <pc:sldChg chg="new">
        <pc:chgData name="Sandra Doyon (CCSMTL)" userId="S::sandra.doyon.ccsmtl@ssss.gouv.qc.ca::d8328f35-1a96-4b24-9f03-2ec95190cffe" providerId="AD" clId="Web-{223FEE16-1A1E-2E0A-1267-84369AFB8F16}" dt="2024-09-05T16:36:34.106" v="14"/>
        <pc:sldMkLst>
          <pc:docMk/>
          <pc:sldMk cId="3167190588" sldId="260"/>
        </pc:sldMkLst>
      </pc:sldChg>
      <pc:sldChg chg="new">
        <pc:chgData name="Sandra Doyon (CCSMTL)" userId="S::sandra.doyon.ccsmtl@ssss.gouv.qc.ca::d8328f35-1a96-4b24-9f03-2ec95190cffe" providerId="AD" clId="Web-{223FEE16-1A1E-2E0A-1267-84369AFB8F16}" dt="2024-09-05T16:36:37.059" v="15"/>
        <pc:sldMkLst>
          <pc:docMk/>
          <pc:sldMk cId="56123372" sldId="261"/>
        </pc:sldMkLst>
      </pc:sldChg>
      <pc:sldChg chg="del">
        <pc:chgData name="Sandra Doyon (CCSMTL)" userId="S::sandra.doyon.ccsmtl@ssss.gouv.qc.ca::d8328f35-1a96-4b24-9f03-2ec95190cffe" providerId="AD" clId="Web-{223FEE16-1A1E-2E0A-1267-84369AFB8F16}" dt="2024-09-05T16:36:21.449" v="11"/>
        <pc:sldMkLst>
          <pc:docMk/>
          <pc:sldMk cId="224174192" sldId="261"/>
        </pc:sldMkLst>
      </pc:sldChg>
      <pc:sldChg chg="del">
        <pc:chgData name="Sandra Doyon (CCSMTL)" userId="S::sandra.doyon.ccsmtl@ssss.gouv.qc.ca::d8328f35-1a96-4b24-9f03-2ec95190cffe" providerId="AD" clId="Web-{223FEE16-1A1E-2E0A-1267-84369AFB8F16}" dt="2024-09-05T16:36:20.715" v="10"/>
        <pc:sldMkLst>
          <pc:docMk/>
          <pc:sldMk cId="1742820954" sldId="262"/>
        </pc:sldMkLst>
      </pc:sldChg>
      <pc:sldChg chg="del">
        <pc:chgData name="Sandra Doyon (CCSMTL)" userId="S::sandra.doyon.ccsmtl@ssss.gouv.qc.ca::d8328f35-1a96-4b24-9f03-2ec95190cffe" providerId="AD" clId="Web-{223FEE16-1A1E-2E0A-1267-84369AFB8F16}" dt="2024-09-05T16:36:19.871" v="9"/>
        <pc:sldMkLst>
          <pc:docMk/>
          <pc:sldMk cId="2045264522" sldId="263"/>
        </pc:sldMkLst>
      </pc:sldChg>
      <pc:sldChg chg="del">
        <pc:chgData name="Sandra Doyon (CCSMTL)" userId="S::sandra.doyon.ccsmtl@ssss.gouv.qc.ca::d8328f35-1a96-4b24-9f03-2ec95190cffe" providerId="AD" clId="Web-{223FEE16-1A1E-2E0A-1267-84369AFB8F16}" dt="2024-09-05T16:36:19.449" v="8"/>
        <pc:sldMkLst>
          <pc:docMk/>
          <pc:sldMk cId="3152916745" sldId="264"/>
        </pc:sldMkLst>
      </pc:sldChg>
      <pc:sldChg chg="del">
        <pc:chgData name="Sandra Doyon (CCSMTL)" userId="S::sandra.doyon.ccsmtl@ssss.gouv.qc.ca::d8328f35-1a96-4b24-9f03-2ec95190cffe" providerId="AD" clId="Web-{223FEE16-1A1E-2E0A-1267-84369AFB8F16}" dt="2024-09-05T16:36:18.465" v="6"/>
        <pc:sldMkLst>
          <pc:docMk/>
          <pc:sldMk cId="574791529" sldId="265"/>
        </pc:sldMkLst>
      </pc:sldChg>
      <pc:sldChg chg="del">
        <pc:chgData name="Sandra Doyon (CCSMTL)" userId="S::sandra.doyon.ccsmtl@ssss.gouv.qc.ca::d8328f35-1a96-4b24-9f03-2ec95190cffe" providerId="AD" clId="Web-{223FEE16-1A1E-2E0A-1267-84369AFB8F16}" dt="2024-09-05T16:36:18.887" v="7"/>
        <pc:sldMkLst>
          <pc:docMk/>
          <pc:sldMk cId="3832721398" sldId="266"/>
        </pc:sldMkLst>
      </pc:sldChg>
      <pc:sldChg chg="del">
        <pc:chgData name="Sandra Doyon (CCSMTL)" userId="S::sandra.doyon.ccsmtl@ssss.gouv.qc.ca::d8328f35-1a96-4b24-9f03-2ec95190cffe" providerId="AD" clId="Web-{223FEE16-1A1E-2E0A-1267-84369AFB8F16}" dt="2024-09-05T16:36:06.402" v="0"/>
        <pc:sldMkLst>
          <pc:docMk/>
          <pc:sldMk cId="963351136" sldId="268"/>
        </pc:sldMkLst>
      </pc:sldChg>
      <pc:sldChg chg="del">
        <pc:chgData name="Sandra Doyon (CCSMTL)" userId="S::sandra.doyon.ccsmtl@ssss.gouv.qc.ca::d8328f35-1a96-4b24-9f03-2ec95190cffe" providerId="AD" clId="Web-{223FEE16-1A1E-2E0A-1267-84369AFB8F16}" dt="2024-09-05T16:36:07.043" v="1"/>
        <pc:sldMkLst>
          <pc:docMk/>
          <pc:sldMk cId="1059080870" sldId="269"/>
        </pc:sldMkLst>
      </pc:sldChg>
      <pc:sldChg chg="del">
        <pc:chgData name="Sandra Doyon (CCSMTL)" userId="S::sandra.doyon.ccsmtl@ssss.gouv.qc.ca::d8328f35-1a96-4b24-9f03-2ec95190cffe" providerId="AD" clId="Web-{223FEE16-1A1E-2E0A-1267-84369AFB8F16}" dt="2024-09-05T16:36:08.715" v="2"/>
        <pc:sldMkLst>
          <pc:docMk/>
          <pc:sldMk cId="2822510229" sldId="270"/>
        </pc:sldMkLst>
      </pc:sldChg>
      <pc:sldChg chg="del">
        <pc:chgData name="Sandra Doyon (CCSMTL)" userId="S::sandra.doyon.ccsmtl@ssss.gouv.qc.ca::d8328f35-1a96-4b24-9f03-2ec95190cffe" providerId="AD" clId="Web-{223FEE16-1A1E-2E0A-1267-84369AFB8F16}" dt="2024-09-05T16:36:10.074" v="3"/>
        <pc:sldMkLst>
          <pc:docMk/>
          <pc:sldMk cId="4127523106" sldId="271"/>
        </pc:sldMkLst>
      </pc:sldChg>
    </pc:docChg>
  </pc:docChgLst>
  <pc:docChgLst>
    <pc:chgData name="Vincent Letourneau-Desjardins (CCSMTL DEUR)" userId="S::vincent.letourneau-desjardins.ccsmtl@ssss.gouv.qc.ca::1c15c0ac-ac2f-4f64-bba3-7c994b5d6d13" providerId="AD" clId="Web-{B383DD0D-BE67-4C09-96D5-04594D107C36}"/>
    <pc:docChg chg="sldOrd">
      <pc:chgData name="Vincent Letourneau-Desjardins (CCSMTL DEUR)" userId="S::vincent.letourneau-desjardins.ccsmtl@ssss.gouv.qc.ca::1c15c0ac-ac2f-4f64-bba3-7c994b5d6d13" providerId="AD" clId="Web-{B383DD0D-BE67-4C09-96D5-04594D107C36}" dt="2024-09-06T13:44:34.655" v="0"/>
      <pc:docMkLst>
        <pc:docMk/>
      </pc:docMkLst>
      <pc:sldChg chg="ord">
        <pc:chgData name="Vincent Letourneau-Desjardins (CCSMTL DEUR)" userId="S::vincent.letourneau-desjardins.ccsmtl@ssss.gouv.qc.ca::1c15c0ac-ac2f-4f64-bba3-7c994b5d6d13" providerId="AD" clId="Web-{B383DD0D-BE67-4C09-96D5-04594D107C36}" dt="2024-09-06T13:44:34.655" v="0"/>
        <pc:sldMkLst>
          <pc:docMk/>
          <pc:sldMk cId="348289826" sldId="275"/>
        </pc:sldMkLst>
      </pc:sldChg>
    </pc:docChg>
  </pc:docChgLst>
  <pc:docChgLst>
    <pc:chgData name="Sandra Doyon (CCSMTL)" userId="S::sandra.doyon.ccsmtl@ssss.gouv.qc.ca::d8328f35-1a96-4b24-9f03-2ec95190cffe" providerId="AD" clId="Web-{46F1EADB-359A-C1DF-FB34-77346A21C5AB}"/>
    <pc:docChg chg="delSld">
      <pc:chgData name="Sandra Doyon (CCSMTL)" userId="S::sandra.doyon.ccsmtl@ssss.gouv.qc.ca::d8328f35-1a96-4b24-9f03-2ec95190cffe" providerId="AD" clId="Web-{46F1EADB-359A-C1DF-FB34-77346A21C5AB}" dt="2024-09-06T17:06:58.879" v="0"/>
      <pc:docMkLst>
        <pc:docMk/>
      </pc:docMkLst>
      <pc:sldChg chg="del">
        <pc:chgData name="Sandra Doyon (CCSMTL)" userId="S::sandra.doyon.ccsmtl@ssss.gouv.qc.ca::d8328f35-1a96-4b24-9f03-2ec95190cffe" providerId="AD" clId="Web-{46F1EADB-359A-C1DF-FB34-77346A21C5AB}" dt="2024-09-06T17:06:58.879" v="0"/>
        <pc:sldMkLst>
          <pc:docMk/>
          <pc:sldMk cId="1742820954" sldId="262"/>
        </pc:sldMkLst>
      </pc:sldChg>
    </pc:docChg>
  </pc:docChgLst>
  <pc:docChgLst>
    <pc:chgData name="Sandra Doyon (CCSMTL)" userId="S::sandra.doyon.ccsmtl@ssss.gouv.qc.ca::d8328f35-1a96-4b24-9f03-2ec95190cffe" providerId="AD" clId="Web-{849B4B36-8DB0-6990-DB3B-F98BA2B6928E}"/>
    <pc:docChg chg="mod modSld">
      <pc:chgData name="Sandra Doyon (CCSMTL)" userId="S::sandra.doyon.ccsmtl@ssss.gouv.qc.ca::d8328f35-1a96-4b24-9f03-2ec95190cffe" providerId="AD" clId="Web-{849B4B36-8DB0-6990-DB3B-F98BA2B6928E}" dt="2024-09-04T18:28:35.422" v="13" actId="14100"/>
      <pc:docMkLst>
        <pc:docMk/>
      </pc:docMkLst>
      <pc:sldChg chg="modSp">
        <pc:chgData name="Sandra Doyon (CCSMTL)" userId="S::sandra.doyon.ccsmtl@ssss.gouv.qc.ca::d8328f35-1a96-4b24-9f03-2ec95190cffe" providerId="AD" clId="Web-{849B4B36-8DB0-6990-DB3B-F98BA2B6928E}" dt="2024-09-04T18:28:04.890" v="4" actId="20577"/>
        <pc:sldMkLst>
          <pc:docMk/>
          <pc:sldMk cId="2099276369" sldId="259"/>
        </pc:sldMkLst>
        <pc:spChg chg="mod">
          <ac:chgData name="Sandra Doyon (CCSMTL)" userId="S::sandra.doyon.ccsmtl@ssss.gouv.qc.ca::d8328f35-1a96-4b24-9f03-2ec95190cffe" providerId="AD" clId="Web-{849B4B36-8DB0-6990-DB3B-F98BA2B6928E}" dt="2024-09-04T18:28:04.890" v="4" actId="20577"/>
          <ac:spMkLst>
            <pc:docMk/>
            <pc:sldMk cId="2099276369" sldId="259"/>
            <ac:spMk id="2" creationId="{00000000-0000-0000-0000-000000000000}"/>
          </ac:spMkLst>
        </pc:spChg>
      </pc:sldChg>
      <pc:sldChg chg="modSp">
        <pc:chgData name="Sandra Doyon (CCSMTL)" userId="S::sandra.doyon.ccsmtl@ssss.gouv.qc.ca::d8328f35-1a96-4b24-9f03-2ec95190cffe" providerId="AD" clId="Web-{849B4B36-8DB0-6990-DB3B-F98BA2B6928E}" dt="2024-09-04T18:28:21.046" v="10" actId="14100"/>
        <pc:sldMkLst>
          <pc:docMk/>
          <pc:sldMk cId="224174192" sldId="261"/>
        </pc:sldMkLst>
        <pc:spChg chg="mod">
          <ac:chgData name="Sandra Doyon (CCSMTL)" userId="S::sandra.doyon.ccsmtl@ssss.gouv.qc.ca::d8328f35-1a96-4b24-9f03-2ec95190cffe" providerId="AD" clId="Web-{849B4B36-8DB0-6990-DB3B-F98BA2B6928E}" dt="2024-09-04T18:28:15.702" v="9" actId="14100"/>
          <ac:spMkLst>
            <pc:docMk/>
            <pc:sldMk cId="224174192" sldId="261"/>
            <ac:spMk id="2" creationId="{00000000-0000-0000-0000-000000000000}"/>
          </ac:spMkLst>
        </pc:spChg>
        <pc:spChg chg="mod">
          <ac:chgData name="Sandra Doyon (CCSMTL)" userId="S::sandra.doyon.ccsmtl@ssss.gouv.qc.ca::d8328f35-1a96-4b24-9f03-2ec95190cffe" providerId="AD" clId="Web-{849B4B36-8DB0-6990-DB3B-F98BA2B6928E}" dt="2024-09-04T18:28:21.046" v="10" actId="14100"/>
          <ac:spMkLst>
            <pc:docMk/>
            <pc:sldMk cId="224174192" sldId="261"/>
            <ac:spMk id="3" creationId="{00000000-0000-0000-0000-000000000000}"/>
          </ac:spMkLst>
        </pc:spChg>
      </pc:sldChg>
      <pc:sldChg chg="modSp">
        <pc:chgData name="Sandra Doyon (CCSMTL)" userId="S::sandra.doyon.ccsmtl@ssss.gouv.qc.ca::d8328f35-1a96-4b24-9f03-2ec95190cffe" providerId="AD" clId="Web-{849B4B36-8DB0-6990-DB3B-F98BA2B6928E}" dt="2024-09-04T18:28:35.422" v="13" actId="14100"/>
        <pc:sldMkLst>
          <pc:docMk/>
          <pc:sldMk cId="1742820954" sldId="262"/>
        </pc:sldMkLst>
        <pc:spChg chg="mod">
          <ac:chgData name="Sandra Doyon (CCSMTL)" userId="S::sandra.doyon.ccsmtl@ssss.gouv.qc.ca::d8328f35-1a96-4b24-9f03-2ec95190cffe" providerId="AD" clId="Web-{849B4B36-8DB0-6990-DB3B-F98BA2B6928E}" dt="2024-09-04T18:28:35.422" v="13" actId="14100"/>
          <ac:spMkLst>
            <pc:docMk/>
            <pc:sldMk cId="1742820954" sldId="262"/>
            <ac:spMk id="2" creationId="{00000000-0000-0000-0000-000000000000}"/>
          </ac:spMkLst>
        </pc:spChg>
        <pc:spChg chg="mod">
          <ac:chgData name="Sandra Doyon (CCSMTL)" userId="S::sandra.doyon.ccsmtl@ssss.gouv.qc.ca::d8328f35-1a96-4b24-9f03-2ec95190cffe" providerId="AD" clId="Web-{849B4B36-8DB0-6990-DB3B-F98BA2B6928E}" dt="2024-09-04T18:28:32.781" v="12" actId="14100"/>
          <ac:spMkLst>
            <pc:docMk/>
            <pc:sldMk cId="1742820954" sldId="262"/>
            <ac:spMk id="3" creationId="{00000000-0000-0000-0000-000000000000}"/>
          </ac:spMkLst>
        </pc:spChg>
      </pc:sldChg>
    </pc:docChg>
  </pc:docChgLst>
  <pc:docChgLst>
    <pc:chgData clId="Web-{223FEE16-1A1E-2E0A-1267-84369AFB8F16}"/>
    <pc:docChg chg="delSld">
      <pc:chgData name="" userId="" providerId="" clId="Web-{223FEE16-1A1E-2E0A-1267-84369AFB8F16}" dt="2024-09-05T16:36:04.137" v="0"/>
      <pc:docMkLst>
        <pc:docMk/>
      </pc:docMkLst>
      <pc:sldChg chg="del">
        <pc:chgData name="" userId="" providerId="" clId="Web-{223FEE16-1A1E-2E0A-1267-84369AFB8F16}" dt="2024-09-05T16:36:04.137" v="0"/>
        <pc:sldMkLst>
          <pc:docMk/>
          <pc:sldMk cId="454851511" sldId="267"/>
        </pc:sldMkLst>
      </pc:sldChg>
    </pc:docChg>
  </pc:docChgLst>
  <pc:docChgLst>
    <pc:chgData name="Sandra Doyon (CCSMTL)" userId="S::sandra.doyon.ccsmtl@ssss.gouv.qc.ca::d8328f35-1a96-4b24-9f03-2ec95190cffe" providerId="AD" clId="Web-{3946B563-A063-B05C-F250-EE533F9F2BC4}"/>
    <pc:docChg chg="modSld">
      <pc:chgData name="Sandra Doyon (CCSMTL)" userId="S::sandra.doyon.ccsmtl@ssss.gouv.qc.ca::d8328f35-1a96-4b24-9f03-2ec95190cffe" providerId="AD" clId="Web-{3946B563-A063-B05C-F250-EE533F9F2BC4}" dt="2024-09-06T17:01:26.989" v="7" actId="20577"/>
      <pc:docMkLst>
        <pc:docMk/>
      </pc:docMkLst>
      <pc:sldChg chg="addSp delSp modSp">
        <pc:chgData name="Sandra Doyon (CCSMTL)" userId="S::sandra.doyon.ccsmtl@ssss.gouv.qc.ca::d8328f35-1a96-4b24-9f03-2ec95190cffe" providerId="AD" clId="Web-{3946B563-A063-B05C-F250-EE533F9F2BC4}" dt="2024-09-06T17:01:26.989" v="7" actId="20577"/>
        <pc:sldMkLst>
          <pc:docMk/>
          <pc:sldMk cId="4235387607" sldId="258"/>
        </pc:sldMkLst>
        <pc:spChg chg="add del mod">
          <ac:chgData name="Sandra Doyon (CCSMTL)" userId="S::sandra.doyon.ccsmtl@ssss.gouv.qc.ca::d8328f35-1a96-4b24-9f03-2ec95190cffe" providerId="AD" clId="Web-{3946B563-A063-B05C-F250-EE533F9F2BC4}" dt="2024-09-06T17:01:26.989" v="7" actId="20577"/>
          <ac:spMkLst>
            <pc:docMk/>
            <pc:sldMk cId="4235387607" sldId="258"/>
            <ac:spMk id="2" creationId="{00000000-0000-0000-0000-000000000000}"/>
          </ac:spMkLst>
        </pc:spChg>
      </pc:sldChg>
    </pc:docChg>
  </pc:docChgLst>
  <pc:docChgLst>
    <pc:chgData name="Vincent Letourneau-Desjardins (CCSMTL DEUR)" userId="S::vincent.letourneau-desjardins.ccsmtl@ssss.gouv.qc.ca::1c15c0ac-ac2f-4f64-bba3-7c994b5d6d13" providerId="AD" clId="Web-{4934A524-85E9-4A8B-A155-2ED4B3C563F1}"/>
    <pc:docChg chg="modSld">
      <pc:chgData name="Vincent Letourneau-Desjardins (CCSMTL DEUR)" userId="S::vincent.letourneau-desjardins.ccsmtl@ssss.gouv.qc.ca::1c15c0ac-ac2f-4f64-bba3-7c994b5d6d13" providerId="AD" clId="Web-{4934A524-85E9-4A8B-A155-2ED4B3C563F1}" dt="2024-09-18T13:03:53.196" v="0" actId="14100"/>
      <pc:docMkLst>
        <pc:docMk/>
      </pc:docMkLst>
      <pc:sldChg chg="modSp">
        <pc:chgData name="Vincent Letourneau-Desjardins (CCSMTL DEUR)" userId="S::vincent.letourneau-desjardins.ccsmtl@ssss.gouv.qc.ca::1c15c0ac-ac2f-4f64-bba3-7c994b5d6d13" providerId="AD" clId="Web-{4934A524-85E9-4A8B-A155-2ED4B3C563F1}" dt="2024-09-18T13:03:53.196" v="0" actId="14100"/>
        <pc:sldMkLst>
          <pc:docMk/>
          <pc:sldMk cId="1634322466" sldId="277"/>
        </pc:sldMkLst>
        <pc:spChg chg="mod">
          <ac:chgData name="Vincent Letourneau-Desjardins (CCSMTL DEUR)" userId="S::vincent.letourneau-desjardins.ccsmtl@ssss.gouv.qc.ca::1c15c0ac-ac2f-4f64-bba3-7c994b5d6d13" providerId="AD" clId="Web-{4934A524-85E9-4A8B-A155-2ED4B3C563F1}" dt="2024-09-18T13:03:53.196" v="0" actId="14100"/>
          <ac:spMkLst>
            <pc:docMk/>
            <pc:sldMk cId="1634322466" sldId="277"/>
            <ac:spMk id="2" creationId="{00000000-0000-0000-0000-000000000000}"/>
          </ac:spMkLst>
        </pc:spChg>
      </pc:sldChg>
    </pc:docChg>
  </pc:docChgLst>
  <pc:docChgLst>
    <pc:chgData name="Sandra Doyon (CCSMTL)" userId="S::sandra.doyon.ccsmtl@ssss.gouv.qc.ca::d8328f35-1a96-4b24-9f03-2ec95190cffe" providerId="AD" clId="Web-{A41F22FB-3116-EA6E-057F-109D89AFA09E}"/>
    <pc:docChg chg="addSld modSld">
      <pc:chgData name="Sandra Doyon (CCSMTL)" userId="S::sandra.doyon.ccsmtl@ssss.gouv.qc.ca::d8328f35-1a96-4b24-9f03-2ec95190cffe" providerId="AD" clId="Web-{A41F22FB-3116-EA6E-057F-109D89AFA09E}" dt="2024-09-09T16:22:38.267" v="11" actId="20577"/>
      <pc:docMkLst>
        <pc:docMk/>
      </pc:docMkLst>
      <pc:sldChg chg="new">
        <pc:chgData name="Sandra Doyon (CCSMTL)" userId="S::sandra.doyon.ccsmtl@ssss.gouv.qc.ca::d8328f35-1a96-4b24-9f03-2ec95190cffe" providerId="AD" clId="Web-{A41F22FB-3116-EA6E-057F-109D89AFA09E}" dt="2024-09-09T16:22:07.126" v="0"/>
        <pc:sldMkLst>
          <pc:docMk/>
          <pc:sldMk cId="4013115733" sldId="277"/>
        </pc:sldMkLst>
      </pc:sldChg>
      <pc:sldChg chg="modSp new">
        <pc:chgData name="Sandra Doyon (CCSMTL)" userId="S::sandra.doyon.ccsmtl@ssss.gouv.qc.ca::d8328f35-1a96-4b24-9f03-2ec95190cffe" providerId="AD" clId="Web-{A41F22FB-3116-EA6E-057F-109D89AFA09E}" dt="2024-09-09T16:22:38.267" v="11" actId="20577"/>
        <pc:sldMkLst>
          <pc:docMk/>
          <pc:sldMk cId="1624141731" sldId="278"/>
        </pc:sldMkLst>
        <pc:spChg chg="mod">
          <ac:chgData name="Sandra Doyon (CCSMTL)" userId="S::sandra.doyon.ccsmtl@ssss.gouv.qc.ca::d8328f35-1a96-4b24-9f03-2ec95190cffe" providerId="AD" clId="Web-{A41F22FB-3116-EA6E-057F-109D89AFA09E}" dt="2024-09-09T16:22:25.282" v="5" actId="20577"/>
          <ac:spMkLst>
            <pc:docMk/>
            <pc:sldMk cId="1624141731" sldId="278"/>
            <ac:spMk id="2" creationId="{CE318E43-31C9-9DF7-6FF8-B8E955DEA329}"/>
          </ac:spMkLst>
        </pc:spChg>
        <pc:spChg chg="mod">
          <ac:chgData name="Sandra Doyon (CCSMTL)" userId="S::sandra.doyon.ccsmtl@ssss.gouv.qc.ca::d8328f35-1a96-4b24-9f03-2ec95190cffe" providerId="AD" clId="Web-{A41F22FB-3116-EA6E-057F-109D89AFA09E}" dt="2024-09-09T16:22:38.267" v="11" actId="20577"/>
          <ac:spMkLst>
            <pc:docMk/>
            <pc:sldMk cId="1624141731" sldId="278"/>
            <ac:spMk id="3" creationId="{F14982A0-FCEF-355D-1228-D79A1AEF597F}"/>
          </ac:spMkLst>
        </pc:spChg>
      </pc:sldChg>
    </pc:docChg>
  </pc:docChgLst>
  <pc:docChgLst>
    <pc:chgData name="Sandra Doyon (CCSMTL)" userId="S::sandra.doyon.ccsmtl@ssss.gouv.qc.ca::d8328f35-1a96-4b24-9f03-2ec95190cffe" providerId="AD" clId="Web-{1DA0F778-6B22-6B56-E504-8D1EE7315CF0}"/>
    <pc:docChg chg="addSld delSld modSld">
      <pc:chgData name="Sandra Doyon (CCSMTL)" userId="S::sandra.doyon.ccsmtl@ssss.gouv.qc.ca::d8328f35-1a96-4b24-9f03-2ec95190cffe" providerId="AD" clId="Web-{1DA0F778-6B22-6B56-E504-8D1EE7315CF0}" dt="2024-09-05T16:53:32.993" v="7"/>
      <pc:docMkLst>
        <pc:docMk/>
      </pc:docMkLst>
      <pc:sldChg chg="del">
        <pc:chgData name="Sandra Doyon (CCSMTL)" userId="S::sandra.doyon.ccsmtl@ssss.gouv.qc.ca::d8328f35-1a96-4b24-9f03-2ec95190cffe" providerId="AD" clId="Web-{1DA0F778-6B22-6B56-E504-8D1EE7315CF0}" dt="2024-09-05T16:53:27.946" v="6"/>
        <pc:sldMkLst>
          <pc:docMk/>
          <pc:sldMk cId="454851511" sldId="267"/>
        </pc:sldMkLst>
      </pc:sldChg>
      <pc:sldChg chg="del">
        <pc:chgData name="Sandra Doyon (CCSMTL)" userId="S::sandra.doyon.ccsmtl@ssss.gouv.qc.ca::d8328f35-1a96-4b24-9f03-2ec95190cffe" providerId="AD" clId="Web-{1DA0F778-6B22-6B56-E504-8D1EE7315CF0}" dt="2024-09-05T16:52:55.320" v="4"/>
        <pc:sldMkLst>
          <pc:docMk/>
          <pc:sldMk cId="963351136" sldId="268"/>
        </pc:sldMkLst>
      </pc:sldChg>
      <pc:sldChg chg="del">
        <pc:chgData name="Sandra Doyon (CCSMTL)" userId="S::sandra.doyon.ccsmtl@ssss.gouv.qc.ca::d8328f35-1a96-4b24-9f03-2ec95190cffe" providerId="AD" clId="Web-{1DA0F778-6B22-6B56-E504-8D1EE7315CF0}" dt="2024-09-05T16:52:50.601" v="1"/>
        <pc:sldMkLst>
          <pc:docMk/>
          <pc:sldMk cId="1059080870" sldId="269"/>
        </pc:sldMkLst>
      </pc:sldChg>
      <pc:sldChg chg="del">
        <pc:chgData name="Sandra Doyon (CCSMTL)" userId="S::sandra.doyon.ccsmtl@ssss.gouv.qc.ca::d8328f35-1a96-4b24-9f03-2ec95190cffe" providerId="AD" clId="Web-{1DA0F778-6B22-6B56-E504-8D1EE7315CF0}" dt="2024-09-05T16:52:51.601" v="2"/>
        <pc:sldMkLst>
          <pc:docMk/>
          <pc:sldMk cId="2822510229" sldId="270"/>
        </pc:sldMkLst>
      </pc:sldChg>
      <pc:sldChg chg="del">
        <pc:chgData name="Sandra Doyon (CCSMTL)" userId="S::sandra.doyon.ccsmtl@ssss.gouv.qc.ca::d8328f35-1a96-4b24-9f03-2ec95190cffe" providerId="AD" clId="Web-{1DA0F778-6B22-6B56-E504-8D1EE7315CF0}" dt="2024-09-05T16:52:52.570" v="3"/>
        <pc:sldMkLst>
          <pc:docMk/>
          <pc:sldMk cId="4127523106" sldId="271"/>
        </pc:sldMkLst>
      </pc:sldChg>
      <pc:sldChg chg="delSp">
        <pc:chgData name="Sandra Doyon (CCSMTL)" userId="S::sandra.doyon.ccsmtl@ssss.gouv.qc.ca::d8328f35-1a96-4b24-9f03-2ec95190cffe" providerId="AD" clId="Web-{1DA0F778-6B22-6B56-E504-8D1EE7315CF0}" dt="2024-09-05T16:53:32.993" v="7"/>
        <pc:sldMkLst>
          <pc:docMk/>
          <pc:sldMk cId="2099276369" sldId="272"/>
        </pc:sldMkLst>
        <pc:spChg chg="del">
          <ac:chgData name="Sandra Doyon (CCSMTL)" userId="S::sandra.doyon.ccsmtl@ssss.gouv.qc.ca::d8328f35-1a96-4b24-9f03-2ec95190cffe" providerId="AD" clId="Web-{1DA0F778-6B22-6B56-E504-8D1EE7315CF0}" dt="2024-09-05T16:53:32.993" v="7"/>
          <ac:spMkLst>
            <pc:docMk/>
            <pc:sldMk cId="2099276369" sldId="272"/>
            <ac:spMk id="2" creationId="{00000000-0000-0000-0000-000000000000}"/>
          </ac:spMkLst>
        </pc:spChg>
      </pc:sldChg>
      <pc:sldChg chg="del">
        <pc:chgData name="Sandra Doyon (CCSMTL)" userId="S::sandra.doyon.ccsmtl@ssss.gouv.qc.ca::d8328f35-1a96-4b24-9f03-2ec95190cffe" providerId="AD" clId="Web-{1DA0F778-6B22-6B56-E504-8D1EE7315CF0}" dt="2024-09-05T16:52:58.586" v="5"/>
        <pc:sldMkLst>
          <pc:docMk/>
          <pc:sldMk cId="224174192" sldId="274"/>
        </pc:sldMkLst>
      </pc:sldChg>
      <pc:sldChg chg="new">
        <pc:chgData name="Sandra Doyon (CCSMTL)" userId="S::sandra.doyon.ccsmtl@ssss.gouv.qc.ca::d8328f35-1a96-4b24-9f03-2ec95190cffe" providerId="AD" clId="Web-{1DA0F778-6B22-6B56-E504-8D1EE7315CF0}" dt="2024-09-05T16:52:39.835" v="0"/>
        <pc:sldMkLst>
          <pc:docMk/>
          <pc:sldMk cId="348289826" sldId="275"/>
        </pc:sldMkLst>
      </pc:sldChg>
    </pc:docChg>
  </pc:docChgLst>
  <pc:docChgLst>
    <pc:chgData name="Sandra Doyon (CCSMTL)" userId="S::sandra.doyon.ccsmtl@ssss.gouv.qc.ca::d8328f35-1a96-4b24-9f03-2ec95190cffe" providerId="AD" clId="Web-{5718BDA0-5D43-A60E-B74C-E2AB03C33F16}"/>
    <pc:docChg chg="addSld delSld modSld sldOrd">
      <pc:chgData name="Sandra Doyon (CCSMTL)" userId="S::sandra.doyon.ccsmtl@ssss.gouv.qc.ca::d8328f35-1a96-4b24-9f03-2ec95190cffe" providerId="AD" clId="Web-{5718BDA0-5D43-A60E-B74C-E2AB03C33F16}" dt="2024-09-09T13:52:47.889" v="34"/>
      <pc:docMkLst>
        <pc:docMk/>
      </pc:docMkLst>
      <pc:sldChg chg="addSp delSp modSp mod setBg">
        <pc:chgData name="Sandra Doyon (CCSMTL)" userId="S::sandra.doyon.ccsmtl@ssss.gouv.qc.ca::d8328f35-1a96-4b24-9f03-2ec95190cffe" providerId="AD" clId="Web-{5718BDA0-5D43-A60E-B74C-E2AB03C33F16}" dt="2024-09-09T13:52:45.014" v="33"/>
        <pc:sldMkLst>
          <pc:docMk/>
          <pc:sldMk cId="1564136195" sldId="257"/>
        </pc:sldMkLst>
        <pc:spChg chg="add del">
          <ac:chgData name="Sandra Doyon (CCSMTL)" userId="S::sandra.doyon.ccsmtl@ssss.gouv.qc.ca::d8328f35-1a96-4b24-9f03-2ec95190cffe" providerId="AD" clId="Web-{5718BDA0-5D43-A60E-B74C-E2AB03C33F16}" dt="2024-09-09T13:49:43.762" v="5"/>
          <ac:spMkLst>
            <pc:docMk/>
            <pc:sldMk cId="1564136195" sldId="257"/>
            <ac:spMk id="2" creationId="{00000000-0000-0000-0000-000000000000}"/>
          </ac:spMkLst>
        </pc:spChg>
        <pc:picChg chg="add del mod ord">
          <ac:chgData name="Sandra Doyon (CCSMTL)" userId="S::sandra.doyon.ccsmtl@ssss.gouv.qc.ca::d8328f35-1a96-4b24-9f03-2ec95190cffe" providerId="AD" clId="Web-{5718BDA0-5D43-A60E-B74C-E2AB03C33F16}" dt="2024-09-09T13:52:45.014" v="33"/>
          <ac:picMkLst>
            <pc:docMk/>
            <pc:sldMk cId="1564136195" sldId="257"/>
            <ac:picMk id="3" creationId="{CC0480D8-510F-41C7-4B7B-5ABCC5B81BFD}"/>
          </ac:picMkLst>
        </pc:picChg>
      </pc:sldChg>
      <pc:sldChg chg="addSp modSp new">
        <pc:chgData name="Sandra Doyon (CCSMTL)" userId="S::sandra.doyon.ccsmtl@ssss.gouv.qc.ca::d8328f35-1a96-4b24-9f03-2ec95190cffe" providerId="AD" clId="Web-{5718BDA0-5D43-A60E-B74C-E2AB03C33F16}" dt="2024-09-09T13:52:47.889" v="34"/>
        <pc:sldMkLst>
          <pc:docMk/>
          <pc:sldMk cId="3973984207" sldId="276"/>
        </pc:sldMkLst>
        <pc:picChg chg="add mod">
          <ac:chgData name="Sandra Doyon (CCSMTL)" userId="S::sandra.doyon.ccsmtl@ssss.gouv.qc.ca::d8328f35-1a96-4b24-9f03-2ec95190cffe" providerId="AD" clId="Web-{5718BDA0-5D43-A60E-B74C-E2AB03C33F16}" dt="2024-09-09T13:52:47.889" v="34"/>
          <ac:picMkLst>
            <pc:docMk/>
            <pc:sldMk cId="3973984207" sldId="276"/>
            <ac:picMk id="2" creationId="{BC90319C-17DC-5FC8-A045-6D673FC12AD3}"/>
          </ac:picMkLst>
        </pc:picChg>
      </pc:sldChg>
      <pc:sldChg chg="new del">
        <pc:chgData name="Sandra Doyon (CCSMTL)" userId="S::sandra.doyon.ccsmtl@ssss.gouv.qc.ca::d8328f35-1a96-4b24-9f03-2ec95190cffe" providerId="AD" clId="Web-{5718BDA0-5D43-A60E-B74C-E2AB03C33F16}" dt="2024-09-09T13:52:24.764" v="31"/>
        <pc:sldMkLst>
          <pc:docMk/>
          <pc:sldMk cId="3980317065" sldId="276"/>
        </pc:sldMkLst>
      </pc:sldChg>
      <pc:sldChg chg="new del ord">
        <pc:chgData name="Sandra Doyon (CCSMTL)" userId="S::sandra.doyon.ccsmtl@ssss.gouv.qc.ca::d8328f35-1a96-4b24-9f03-2ec95190cffe" providerId="AD" clId="Web-{5718BDA0-5D43-A60E-B74C-E2AB03C33F16}" dt="2024-09-09T13:52:22.967" v="30"/>
        <pc:sldMkLst>
          <pc:docMk/>
          <pc:sldMk cId="1719524669" sldId="27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C0DF4-9628-44E2-A8E8-A638AA965116}" type="datetimeFigureOut">
              <a:rPr lang="fr-CA" smtClean="0"/>
              <a:t>2024-09-18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DD446-8478-42EA-98A6-A0FBA11AE9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4293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EAFF3-AA28-4880-855B-3C7BE6848C7D}" type="datetimeFigureOut">
              <a:rPr lang="fr-CA" smtClean="0"/>
              <a:t>2024-09-18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BE092-B6AB-45E1-B51D-7FA21547BA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7410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892" y="0"/>
            <a:ext cx="12287892" cy="6911939"/>
          </a:xfrm>
          <a:prstGeom prst="rect">
            <a:avLst/>
          </a:prstGeom>
        </p:spPr>
      </p:pic>
      <p:sp>
        <p:nvSpPr>
          <p:cNvPr id="6" name="ZoneTexte 5"/>
          <p:cNvSpPr txBox="1"/>
          <p:nvPr userDrawn="1"/>
        </p:nvSpPr>
        <p:spPr>
          <a:xfrm>
            <a:off x="6279503" y="1623527"/>
            <a:ext cx="3629606" cy="1323439"/>
          </a:xfrm>
          <a:prstGeom prst="rect">
            <a:avLst/>
          </a:prstGeom>
          <a:noFill/>
          <a:ln>
            <a:prstDash val="lgDashDot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A" sz="2000" b="1">
                <a:solidFill>
                  <a:srgbClr val="FF0000"/>
                </a:solidFill>
              </a:rPr>
              <a:t>L’équipe</a:t>
            </a:r>
            <a:r>
              <a:rPr lang="fr-CA" sz="2000" b="1" baseline="0">
                <a:solidFill>
                  <a:srgbClr val="FF0000"/>
                </a:solidFill>
              </a:rPr>
              <a:t> de l’IURDPM s’occupera de produire la page titre de votre présentation selon ce gabarit</a:t>
            </a:r>
          </a:p>
        </p:txBody>
      </p:sp>
    </p:spTree>
    <p:extLst>
      <p:ext uri="{BB962C8B-B14F-4D97-AF65-F5344CB8AC3E}">
        <p14:creationId xmlns:p14="http://schemas.microsoft.com/office/powerpoint/2010/main" val="2722847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9119"/>
          </a:xfrm>
          <a:prstGeom prst="rect">
            <a:avLst/>
          </a:prstGeom>
        </p:spPr>
        <p:txBody>
          <a:bodyPr anchor="t"/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65947" y="1716833"/>
            <a:ext cx="6172200" cy="34243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1716834"/>
            <a:ext cx="3932237" cy="34243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6908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t"/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285930" y="457201"/>
            <a:ext cx="6172200" cy="46932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0930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47937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éférences pertinen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 userDrawn="1"/>
        </p:nvSpPr>
        <p:spPr>
          <a:xfrm>
            <a:off x="446438" y="173835"/>
            <a:ext cx="6429887" cy="10809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36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ahoma" panose="020B0604030504040204" pitchFamily="34" charset="0"/>
                <a:cs typeface="Segoe UI" panose="020B0502040204020203" pitchFamily="34" charset="0"/>
              </a:rPr>
              <a:t>Références et ressources</a:t>
            </a:r>
            <a:endParaRPr kumimoji="0" lang="fr-CA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838200" y="1254743"/>
            <a:ext cx="10515600" cy="3867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5881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erci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 userDrawn="1"/>
        </p:nvSpPr>
        <p:spPr>
          <a:xfrm>
            <a:off x="3409949" y="2047874"/>
            <a:ext cx="70389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3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!</a:t>
            </a:r>
          </a:p>
        </p:txBody>
      </p:sp>
    </p:spTree>
    <p:extLst>
      <p:ext uri="{BB962C8B-B14F-4D97-AF65-F5344CB8AC3E}">
        <p14:creationId xmlns:p14="http://schemas.microsoft.com/office/powerpoint/2010/main" val="3146665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claration de conflit d'intérê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 userDrawn="1"/>
        </p:nvSpPr>
        <p:spPr>
          <a:xfrm>
            <a:off x="3809441" y="3231787"/>
            <a:ext cx="5758398" cy="753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983147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983147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983147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983147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983147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A" sz="2000" b="1">
                <a:latin typeface="+mn-lt"/>
                <a:cs typeface="Segoe UI Semibold" panose="020B0702040204020203" pitchFamily="34" charset="0"/>
              </a:rPr>
              <a:t>Je n’ai aucun conflit d’intérêt réel ou potentiel en lien avec le contenu de cette présentation</a:t>
            </a:r>
            <a:endParaRPr lang="fr-FR" sz="2000" b="1">
              <a:latin typeface="+mn-lt"/>
              <a:cs typeface="Segoe UI Semibold" panose="020B0702040204020203" pitchFamily="34" charset="0"/>
            </a:endParaRPr>
          </a:p>
        </p:txBody>
      </p:sp>
      <p:pic>
        <p:nvPicPr>
          <p:cNvPr id="4" name="Picture 12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93902" y="3307676"/>
            <a:ext cx="438762" cy="401788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 userDrawn="1"/>
        </p:nvSpPr>
        <p:spPr>
          <a:xfrm>
            <a:off x="1006611" y="874051"/>
            <a:ext cx="6429887" cy="10809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36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ahoma" panose="020B0604030504040204" pitchFamily="34" charset="0"/>
                <a:cs typeface="Segoe UI" panose="020B0502040204020203" pitchFamily="34" charset="0"/>
              </a:rPr>
              <a:t>Déclaration des conflits d’intérêt réel ou potentiel</a:t>
            </a:r>
          </a:p>
        </p:txBody>
      </p:sp>
      <p:sp>
        <p:nvSpPr>
          <p:cNvPr id="2" name="ZoneTexte 1"/>
          <p:cNvSpPr txBox="1"/>
          <p:nvPr userDrawn="1"/>
        </p:nvSpPr>
        <p:spPr>
          <a:xfrm>
            <a:off x="1006611" y="2408707"/>
            <a:ext cx="4339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Nom du conférencier ou de la conférencière:</a:t>
            </a:r>
          </a:p>
        </p:txBody>
      </p:sp>
    </p:spTree>
    <p:extLst>
      <p:ext uri="{BB962C8B-B14F-4D97-AF65-F5344CB8AC3E}">
        <p14:creationId xmlns:p14="http://schemas.microsoft.com/office/powerpoint/2010/main" val="326451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3730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711816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200821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1743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9688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747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4318" y="456291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24318" y="3332501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2731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33342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3342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020643" y="115094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76A1A974-1BB1-4D57-BC73-6FC7777072A4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3176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6640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6640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48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6117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20" Type="http://schemas.openxmlformats.org/officeDocument/2006/relationships/image" Target="../media/image6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1809">
            <a:off x="1477490" y="2367125"/>
            <a:ext cx="10233254" cy="5756205"/>
          </a:xfrm>
          <a:prstGeom prst="rect">
            <a:avLst/>
          </a:prstGeom>
        </p:spPr>
      </p:pic>
      <p:grpSp>
        <p:nvGrpSpPr>
          <p:cNvPr id="16" name="Groupe 15"/>
          <p:cNvGrpSpPr/>
          <p:nvPr userDrawn="1"/>
        </p:nvGrpSpPr>
        <p:grpSpPr>
          <a:xfrm>
            <a:off x="0" y="3253126"/>
            <a:ext cx="11768316" cy="3605559"/>
            <a:chOff x="0" y="3244334"/>
            <a:chExt cx="11768316" cy="3605559"/>
          </a:xfrm>
        </p:grpSpPr>
        <p:sp>
          <p:nvSpPr>
            <p:cNvPr id="17" name="Rectangle 16"/>
            <p:cNvSpPr/>
            <p:nvPr/>
          </p:nvSpPr>
          <p:spPr>
            <a:xfrm>
              <a:off x="5974813" y="3244334"/>
              <a:ext cx="2423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CA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 </a:t>
              </a:r>
              <a:endParaRPr lang="fr-CA" dirty="0"/>
            </a:p>
          </p:txBody>
        </p:sp>
        <p:grpSp>
          <p:nvGrpSpPr>
            <p:cNvPr id="22" name="Group 5"/>
            <p:cNvGrpSpPr/>
            <p:nvPr/>
          </p:nvGrpSpPr>
          <p:grpSpPr>
            <a:xfrm>
              <a:off x="7037836" y="5813086"/>
              <a:ext cx="4730480" cy="724526"/>
              <a:chOff x="0" y="0"/>
              <a:chExt cx="9215811" cy="1411505"/>
            </a:xfrm>
          </p:grpSpPr>
          <p:sp>
            <p:nvSpPr>
              <p:cNvPr id="27" name="Freeform 6"/>
              <p:cNvSpPr/>
              <p:nvPr/>
            </p:nvSpPr>
            <p:spPr>
              <a:xfrm>
                <a:off x="0" y="0"/>
                <a:ext cx="1415593" cy="1245722"/>
              </a:xfrm>
              <a:custGeom>
                <a:avLst/>
                <a:gdLst/>
                <a:ahLst/>
                <a:cxnLst/>
                <a:rect l="l" t="t" r="r" b="b"/>
                <a:pathLst>
                  <a:path w="1415593" h="1245722">
                    <a:moveTo>
                      <a:pt x="0" y="0"/>
                    </a:moveTo>
                    <a:lnTo>
                      <a:pt x="1415593" y="0"/>
                    </a:lnTo>
                    <a:lnTo>
                      <a:pt x="1415593" y="1245722"/>
                    </a:lnTo>
                    <a:lnTo>
                      <a:pt x="0" y="1245722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16"/>
                <a:stretch>
                  <a:fillRect/>
                </a:stretch>
              </a:blipFill>
            </p:spPr>
          </p:sp>
          <p:sp>
            <p:nvSpPr>
              <p:cNvPr id="28" name="Freeform 7"/>
              <p:cNvSpPr/>
              <p:nvPr/>
            </p:nvSpPr>
            <p:spPr>
              <a:xfrm>
                <a:off x="2592268" y="23737"/>
                <a:ext cx="2795656" cy="1387768"/>
              </a:xfrm>
              <a:custGeom>
                <a:avLst/>
                <a:gdLst/>
                <a:ahLst/>
                <a:cxnLst/>
                <a:rect l="l" t="t" r="r" b="b"/>
                <a:pathLst>
                  <a:path w="2795656" h="1387768">
                    <a:moveTo>
                      <a:pt x="0" y="0"/>
                    </a:moveTo>
                    <a:lnTo>
                      <a:pt x="2795656" y="0"/>
                    </a:lnTo>
                    <a:lnTo>
                      <a:pt x="2795656" y="1387768"/>
                    </a:lnTo>
                    <a:lnTo>
                      <a:pt x="0" y="1387768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17"/>
                <a:stretch>
                  <a:fillRect t="-11590" b="-11590"/>
                </a:stretch>
              </a:blipFill>
            </p:spPr>
          </p:sp>
          <p:sp>
            <p:nvSpPr>
              <p:cNvPr id="29" name="Freeform 8"/>
              <p:cNvSpPr/>
              <p:nvPr/>
            </p:nvSpPr>
            <p:spPr>
              <a:xfrm>
                <a:off x="6421107" y="133410"/>
                <a:ext cx="2794704" cy="1168422"/>
              </a:xfrm>
              <a:custGeom>
                <a:avLst/>
                <a:gdLst/>
                <a:ahLst/>
                <a:cxnLst/>
                <a:rect l="l" t="t" r="r" b="b"/>
                <a:pathLst>
                  <a:path w="2794704" h="1168422">
                    <a:moveTo>
                      <a:pt x="0" y="0"/>
                    </a:moveTo>
                    <a:lnTo>
                      <a:pt x="2794704" y="0"/>
                    </a:lnTo>
                    <a:lnTo>
                      <a:pt x="2794704" y="1168422"/>
                    </a:lnTo>
                    <a:lnTo>
                      <a:pt x="0" y="1168422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18"/>
                <a:stretch>
                  <a:fillRect t="-11590" b="-11590"/>
                </a:stretch>
              </a:blipFill>
            </p:spPr>
          </p:sp>
        </p:grpSp>
        <p:sp>
          <p:nvSpPr>
            <p:cNvPr id="23" name="TextBox 9"/>
            <p:cNvSpPr txBox="1"/>
            <p:nvPr/>
          </p:nvSpPr>
          <p:spPr>
            <a:xfrm>
              <a:off x="3428678" y="6300660"/>
              <a:ext cx="2887758" cy="166712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l">
                <a:lnSpc>
                  <a:spcPts val="1306"/>
                </a:lnSpc>
              </a:pPr>
              <a:r>
                <a:rPr lang="en-US" sz="1200" spc="2" dirty="0" err="1">
                  <a:solidFill>
                    <a:srgbClr val="0B1E26"/>
                  </a:solidFill>
                  <a:latin typeface="Archivo Black"/>
                  <a:ea typeface="Archivo Black"/>
                  <a:cs typeface="Archivo Black"/>
                  <a:sym typeface="Archivo Black"/>
                </a:rPr>
                <a:t>Favoriser</a:t>
              </a:r>
              <a:r>
                <a:rPr lang="en-US" sz="1200" spc="2" dirty="0">
                  <a:solidFill>
                    <a:srgbClr val="0B1E26"/>
                  </a:solidFill>
                  <a:latin typeface="Archivo Black"/>
                  <a:ea typeface="Archivo Black"/>
                  <a:cs typeface="Archivo Black"/>
                  <a:sym typeface="Archivo Black"/>
                </a:rPr>
                <a:t> la communication </a:t>
              </a:r>
              <a:r>
                <a:rPr lang="en-US" sz="1200" spc="2" dirty="0" err="1">
                  <a:solidFill>
                    <a:srgbClr val="0B1E26"/>
                  </a:solidFill>
                  <a:latin typeface="Archivo Black"/>
                  <a:ea typeface="Archivo Black"/>
                  <a:cs typeface="Archivo Black"/>
                  <a:sym typeface="Archivo Black"/>
                </a:rPr>
                <a:t>fonctionnelle</a:t>
              </a:r>
              <a:r>
                <a:rPr lang="en-US" sz="1200" spc="2" dirty="0">
                  <a:solidFill>
                    <a:srgbClr val="0B1E26"/>
                  </a:solidFill>
                  <a:latin typeface="Archivo Black"/>
                  <a:ea typeface="Archivo Black"/>
                  <a:cs typeface="Archivo Black"/>
                  <a:sym typeface="Archivo Black"/>
                </a:rPr>
                <a:t> </a:t>
              </a:r>
            </a:p>
          </p:txBody>
        </p:sp>
        <p:sp>
          <p:nvSpPr>
            <p:cNvPr id="24" name="TextBox 10"/>
            <p:cNvSpPr txBox="1"/>
            <p:nvPr/>
          </p:nvSpPr>
          <p:spPr>
            <a:xfrm>
              <a:off x="3420440" y="6507163"/>
              <a:ext cx="1590840" cy="13559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679"/>
                </a:lnSpc>
              </a:pPr>
              <a:r>
                <a:rPr lang="en-US" sz="1200" b="1" dirty="0">
                  <a:solidFill>
                    <a:srgbClr val="0B1E26"/>
                  </a:solidFill>
                  <a:latin typeface="Open Sans Bold"/>
                  <a:ea typeface="Open Sans Bold"/>
                  <a:cs typeface="Open Sans Bold"/>
                  <a:sym typeface="Open Sans Bold"/>
                </a:rPr>
                <a:t>20 </a:t>
              </a:r>
              <a:r>
                <a:rPr lang="en-US" sz="1200" b="1" dirty="0" err="1">
                  <a:solidFill>
                    <a:srgbClr val="0B1E26"/>
                  </a:solidFill>
                  <a:latin typeface="Open Sans Bold"/>
                  <a:ea typeface="Open Sans Bold"/>
                  <a:cs typeface="Open Sans Bold"/>
                  <a:sym typeface="Open Sans Bold"/>
                </a:rPr>
                <a:t>novembre</a:t>
              </a:r>
              <a:r>
                <a:rPr lang="en-US" sz="1200" b="1" dirty="0">
                  <a:solidFill>
                    <a:srgbClr val="0B1E26"/>
                  </a:solidFill>
                  <a:latin typeface="Open Sans Bold"/>
                  <a:ea typeface="Open Sans Bold"/>
                  <a:cs typeface="Open Sans Bold"/>
                  <a:sym typeface="Open Sans Bold"/>
                </a:rPr>
                <a:t> 2024</a:t>
              </a:r>
            </a:p>
          </p:txBody>
        </p:sp>
        <p:sp>
          <p:nvSpPr>
            <p:cNvPr id="25" name="TextBox 11"/>
            <p:cNvSpPr txBox="1"/>
            <p:nvPr/>
          </p:nvSpPr>
          <p:spPr>
            <a:xfrm>
              <a:off x="3420440" y="6098245"/>
              <a:ext cx="1939561" cy="11588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306"/>
                </a:lnSpc>
              </a:pPr>
              <a:r>
                <a:rPr lang="en-US" sz="1200" b="1" spc="2" dirty="0">
                  <a:solidFill>
                    <a:srgbClr val="0B1E26"/>
                  </a:solidFill>
                  <a:latin typeface="Glacial Indifference Bold"/>
                  <a:ea typeface="Glacial Indifference Bold"/>
                  <a:cs typeface="Glacial Indifference Bold"/>
                  <a:sym typeface="Glacial Indifference Bold"/>
                </a:rPr>
                <a:t>COLLOQUE</a:t>
              </a:r>
            </a:p>
          </p:txBody>
        </p:sp>
        <p:sp>
          <p:nvSpPr>
            <p:cNvPr id="26" name="Freeform 12">
              <a:extLs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flipH="1">
              <a:off x="0" y="5162295"/>
              <a:ext cx="2934953" cy="1687598"/>
            </a:xfrm>
            <a:custGeom>
              <a:avLst/>
              <a:gdLst/>
              <a:ahLst/>
              <a:cxnLst/>
              <a:rect l="l" t="t" r="r" b="b"/>
              <a:pathLst>
                <a:path w="4288355" h="2465804">
                  <a:moveTo>
                    <a:pt x="4288355" y="0"/>
                  </a:moveTo>
                  <a:lnTo>
                    <a:pt x="0" y="0"/>
                  </a:lnTo>
                  <a:lnTo>
                    <a:pt x="0" y="2465804"/>
                  </a:lnTo>
                  <a:lnTo>
                    <a:pt x="4288355" y="2465804"/>
                  </a:lnTo>
                  <a:lnTo>
                    <a:pt x="4288355" y="0"/>
                  </a:lnTo>
                  <a:close/>
                </a:path>
              </a:pathLst>
            </a:custGeom>
            <a:blipFill>
              <a:blip r:embed="rId19">
                <a:alphaModFix amt="16000"/>
                <a:extLst>
                  <a:ext uri="{96DAC541-7B7A-43D3-8B79-37D633B846F1}">
                    <asvg:svgBlip xmlns:asvg="http://schemas.microsoft.com/office/drawing/2016/SVG/main" xmlns="" r:embed="rId20"/>
                  </a:ext>
                </a:extLst>
              </a:blip>
              <a:stretch>
                <a:fillRect/>
              </a:stretch>
            </a:blipFill>
            <a:ln cap="sq">
              <a:noFill/>
              <a:prstDash val="solid"/>
              <a:miter/>
            </a:ln>
          </p:spPr>
        </p:sp>
      </p:grpSp>
    </p:spTree>
    <p:extLst>
      <p:ext uri="{BB962C8B-B14F-4D97-AF65-F5344CB8AC3E}">
        <p14:creationId xmlns:p14="http://schemas.microsoft.com/office/powerpoint/2010/main" val="387233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3" r:id="rId2"/>
    <p:sldLayoutId id="2147483655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6" r:id="rId10"/>
    <p:sldLayoutId id="2147483657" r:id="rId11"/>
    <p:sldLayoutId id="2147483675" r:id="rId12"/>
    <p:sldLayoutId id="2147483674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7D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cac-powerpoint.officeapps.live.com/pods/GetClipboardImage.ashx?Id=e8e5baa5-1555-4ee3-a25c-03fc6d8c057a&amp;DC=CA4&amp;pkey=c2dd8a16-5eec-454b-8e0b-76ce5e341caf&amp;wdwaccluster=CA4"/>
          <p:cNvSpPr>
            <a:spLocks noChangeAspect="1" noChangeArrowheads="1"/>
          </p:cNvSpPr>
          <p:nvPr/>
        </p:nvSpPr>
        <p:spPr bwMode="auto">
          <a:xfrm>
            <a:off x="2190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64136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278865" y="2408707"/>
            <a:ext cx="4707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rgbClr val="FF0000"/>
                </a:solidFill>
              </a:rPr>
              <a:t>Votre nom ici</a:t>
            </a:r>
          </a:p>
        </p:txBody>
      </p:sp>
    </p:spTree>
    <p:extLst>
      <p:ext uri="{BB962C8B-B14F-4D97-AF65-F5344CB8AC3E}">
        <p14:creationId xmlns:p14="http://schemas.microsoft.com/office/powerpoint/2010/main" val="4235387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9612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7383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2071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7249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4294967295"/>
          </p:nvPr>
        </p:nvSpPr>
        <p:spPr>
          <a:xfrm>
            <a:off x="838200" y="1002323"/>
            <a:ext cx="10126663" cy="4261827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34322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47671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5e6a546-1927-4302-aae2-7f98bd2fb2f3">
      <Terms xmlns="http://schemas.microsoft.com/office/infopath/2007/PartnerControls"/>
    </lcf76f155ced4ddcb4097134ff3c332f>
    <Liensurlecommun xmlns="a5e6a546-1927-4302-aae2-7f98bd2fb2f3">
      <Url xsi:nil="true"/>
      <Description xsi:nil="true"/>
    </Liensurlecommun>
    <TaxCatchAll xmlns="9b62b374-8d29-4f01-bca1-8b2255d0903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6E9AB2E5DB4246942D72B7A3EBEC55" ma:contentTypeVersion="15" ma:contentTypeDescription="Create a new document." ma:contentTypeScope="" ma:versionID="4aa55a4d3fddf3086f239d46b20ff713">
  <xsd:schema xmlns:xsd="http://www.w3.org/2001/XMLSchema" xmlns:xs="http://www.w3.org/2001/XMLSchema" xmlns:p="http://schemas.microsoft.com/office/2006/metadata/properties" xmlns:ns2="a5e6a546-1927-4302-aae2-7f98bd2fb2f3" xmlns:ns3="9b62b374-8d29-4f01-bca1-8b2255d09037" targetNamespace="http://schemas.microsoft.com/office/2006/metadata/properties" ma:root="true" ma:fieldsID="f9869da075c2d216942f1ac22de0725c" ns2:_="" ns3:_="">
    <xsd:import namespace="a5e6a546-1927-4302-aae2-7f98bd2fb2f3"/>
    <xsd:import namespace="9b62b374-8d29-4f01-bca1-8b2255d090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OCR" minOccurs="0"/>
                <xsd:element ref="ns2:Liensurlecommu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e6a546-1927-4302-aae2-7f98bd2fb2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0125e5a-fbbd-4a39-926c-a359310fd2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iensurlecommun" ma:index="21" nillable="true" ma:displayName="Lien sur le commun" ma:format="Hyperlink" ma:internalName="Liensurlecommun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62b374-8d29-4f01-bca1-8b2255d0903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9efd5834-a80f-4c5d-b491-f3c3329f9f7d}" ma:internalName="TaxCatchAll" ma:showField="CatchAllData" ma:web="9b62b374-8d29-4f01-bca1-8b2255d090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F6740F-4D0C-4E6F-A8C3-9090EABBF38C}">
  <ds:schemaRefs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b62b374-8d29-4f01-bca1-8b2255d09037"/>
    <ds:schemaRef ds:uri="http://purl.org/dc/terms/"/>
    <ds:schemaRef ds:uri="http://schemas.microsoft.com/office/2006/documentManagement/types"/>
    <ds:schemaRef ds:uri="a5e6a546-1927-4302-aae2-7f98bd2fb2f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B8D6D61-70C5-438F-BA4C-2D36F9423761}"/>
</file>

<file path=customXml/itemProps3.xml><?xml version="1.0" encoding="utf-8"?>
<ds:datastoreItem xmlns:ds="http://schemas.openxmlformats.org/officeDocument/2006/customXml" ds:itemID="{D1A979F9-F2BC-4943-89A4-D90A988676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3</Words>
  <Application>Microsoft Office PowerPoint</Application>
  <PresentationFormat>Grand écran</PresentationFormat>
  <Paragraphs>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9" baseType="lpstr">
      <vt:lpstr>Archivo Black</vt:lpstr>
      <vt:lpstr>Arial</vt:lpstr>
      <vt:lpstr>Calibri</vt:lpstr>
      <vt:lpstr>Calibri Light</vt:lpstr>
      <vt:lpstr>Glacial Indifference Bold</vt:lpstr>
      <vt:lpstr>Open Sans Bold</vt:lpstr>
      <vt:lpstr>Segoe UI</vt:lpstr>
      <vt:lpstr>Segoe UI Semibold</vt:lpstr>
      <vt:lpstr>Tahoma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CIUSSS Centre-Sud-de-l'Ile-de-Montreal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Letourneau-Desjardins (CCSMTL DEUR)</dc:creator>
  <cp:lastModifiedBy>Vincent Letourneau-Desjardins (CCSMTL DEUR)</cp:lastModifiedBy>
  <cp:revision>17</cp:revision>
  <dcterms:created xsi:type="dcterms:W3CDTF">2024-09-04T13:40:43Z</dcterms:created>
  <dcterms:modified xsi:type="dcterms:W3CDTF">2024-09-18T17:04:37Z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0x010100876E9AB2E5DB4246942D72B7A3EBEC55</vt:lpwstr>
  </property>
  <property fmtid="{D5CDD505-2E9C-101B-9397-08002B2CF9AE}" pid="3" name="MSIP_Label_6a7d8d5d-78e2-4a62-9fcd-016eb5e4c57c_Enabled">
    <vt:lpwstr>true</vt:lpwstr>
  </property>
  <property fmtid="{D5CDD505-2E9C-101B-9397-08002B2CF9AE}" pid="4" name="MSIP_Label_6a7d8d5d-78e2-4a62-9fcd-016eb5e4c57c_SetDate">
    <vt:lpwstr>2024-09-04T18:24:21Z</vt:lpwstr>
  </property>
  <property fmtid="{D5CDD505-2E9C-101B-9397-08002B2CF9AE}" pid="5" name="MSIP_Label_6a7d8d5d-78e2-4a62-9fcd-016eb5e4c57c_Method">
    <vt:lpwstr>Standard</vt:lpwstr>
  </property>
  <property fmtid="{D5CDD505-2E9C-101B-9397-08002B2CF9AE}" pid="6" name="MSIP_Label_6a7d8d5d-78e2-4a62-9fcd-016eb5e4c57c_Name">
    <vt:lpwstr>Général</vt:lpwstr>
  </property>
  <property fmtid="{D5CDD505-2E9C-101B-9397-08002B2CF9AE}" pid="7" name="MSIP_Label_6a7d8d5d-78e2-4a62-9fcd-016eb5e4c57c_SiteId">
    <vt:lpwstr>06e1fe28-5f8b-4075-bf6c-ae24be1a7992</vt:lpwstr>
  </property>
  <property fmtid="{D5CDD505-2E9C-101B-9397-08002B2CF9AE}" pid="8" name="MSIP_Label_6a7d8d5d-78e2-4a62-9fcd-016eb5e4c57c_ActionId">
    <vt:lpwstr>bb04290e-b607-450b-80b0-1402f310a036</vt:lpwstr>
  </property>
  <property fmtid="{D5CDD505-2E9C-101B-9397-08002B2CF9AE}" pid="9" name="MSIP_Label_6a7d8d5d-78e2-4a62-9fcd-016eb5e4c57c_ContentBits">
    <vt:lpwstr>0</vt:lpwstr>
  </property>
  <property fmtid="{D5CDD505-2E9C-101B-9397-08002B2CF9AE}" pid="10" name="MediaServiceImageTags">
    <vt:lpwstr/>
  </property>
</Properties>
</file>