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7" r:id="rId5"/>
    <p:sldId id="258" r:id="rId6"/>
    <p:sldId id="278" r:id="rId7"/>
    <p:sldId id="279" r:id="rId8"/>
    <p:sldId id="280" r:id="rId9"/>
    <p:sldId id="281" r:id="rId10"/>
    <p:sldId id="282" r:id="rId11"/>
    <p:sldId id="27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659D"/>
    <a:srgbClr val="FFFFFF"/>
    <a:srgbClr val="844F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4A524-85E9-4A8B-A155-2ED4B3C563F1}" v="1" dt="2024-09-18T13:03:53.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7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ra Doyon (CCSMTL)" userId="S::sandra.doyon.ccsmtl@ssss.gouv.qc.ca::d8328f35-1a96-4b24-9f03-2ec95190cffe" providerId="AD" clId="Web-{223FEE16-1A1E-2E0A-1267-84369AFB8F16}"/>
    <pc:docChg chg="addSld delSld">
      <pc:chgData name="Sandra Doyon (CCSMTL)" userId="S::sandra.doyon.ccsmtl@ssss.gouv.qc.ca::d8328f35-1a96-4b24-9f03-2ec95190cffe" providerId="AD" clId="Web-{223FEE16-1A1E-2E0A-1267-84369AFB8F16}" dt="2024-09-05T16:36:37.059" v="15"/>
      <pc:docMkLst>
        <pc:docMk/>
      </pc:docMkLst>
      <pc:sldChg chg="new">
        <pc:chgData name="Sandra Doyon (CCSMTL)" userId="S::sandra.doyon.ccsmtl@ssss.gouv.qc.ca::d8328f35-1a96-4b24-9f03-2ec95190cffe" providerId="AD" clId="Web-{223FEE16-1A1E-2E0A-1267-84369AFB8F16}" dt="2024-09-05T16:36:28.106" v="12"/>
        <pc:sldMkLst>
          <pc:docMk/>
          <pc:sldMk cId="4235387607" sldId="258"/>
        </pc:sldMkLst>
      </pc:sldChg>
      <pc:sldChg chg="del">
        <pc:chgData name="Sandra Doyon (CCSMTL)" userId="S::sandra.doyon.ccsmtl@ssss.gouv.qc.ca::d8328f35-1a96-4b24-9f03-2ec95190cffe" providerId="AD" clId="Web-{223FEE16-1A1E-2E0A-1267-84369AFB8F16}" dt="2024-09-05T16:36:10.840" v="4"/>
        <pc:sldMkLst>
          <pc:docMk/>
          <pc:sldMk cId="2099276369" sldId="259"/>
        </pc:sldMkLst>
      </pc:sldChg>
      <pc:sldChg chg="new">
        <pc:chgData name="Sandra Doyon (CCSMTL)" userId="S::sandra.doyon.ccsmtl@ssss.gouv.qc.ca::d8328f35-1a96-4b24-9f03-2ec95190cffe" providerId="AD" clId="Web-{223FEE16-1A1E-2E0A-1267-84369AFB8F16}" dt="2024-09-05T16:36:31.372" v="13"/>
        <pc:sldMkLst>
          <pc:docMk/>
          <pc:sldMk cId="2983506620" sldId="259"/>
        </pc:sldMkLst>
      </pc:sldChg>
      <pc:sldChg chg="del">
        <pc:chgData name="Sandra Doyon (CCSMTL)" userId="S::sandra.doyon.ccsmtl@ssss.gouv.qc.ca::d8328f35-1a96-4b24-9f03-2ec95190cffe" providerId="AD" clId="Web-{223FEE16-1A1E-2E0A-1267-84369AFB8F16}" dt="2024-09-05T16:36:17.246" v="5"/>
        <pc:sldMkLst>
          <pc:docMk/>
          <pc:sldMk cId="984767155" sldId="260"/>
        </pc:sldMkLst>
      </pc:sldChg>
      <pc:sldChg chg="new">
        <pc:chgData name="Sandra Doyon (CCSMTL)" userId="S::sandra.doyon.ccsmtl@ssss.gouv.qc.ca::d8328f35-1a96-4b24-9f03-2ec95190cffe" providerId="AD" clId="Web-{223FEE16-1A1E-2E0A-1267-84369AFB8F16}" dt="2024-09-05T16:36:34.106" v="14"/>
        <pc:sldMkLst>
          <pc:docMk/>
          <pc:sldMk cId="3167190588" sldId="260"/>
        </pc:sldMkLst>
      </pc:sldChg>
      <pc:sldChg chg="new">
        <pc:chgData name="Sandra Doyon (CCSMTL)" userId="S::sandra.doyon.ccsmtl@ssss.gouv.qc.ca::d8328f35-1a96-4b24-9f03-2ec95190cffe" providerId="AD" clId="Web-{223FEE16-1A1E-2E0A-1267-84369AFB8F16}" dt="2024-09-05T16:36:37.059" v="15"/>
        <pc:sldMkLst>
          <pc:docMk/>
          <pc:sldMk cId="56123372" sldId="261"/>
        </pc:sldMkLst>
      </pc:sldChg>
      <pc:sldChg chg="del">
        <pc:chgData name="Sandra Doyon (CCSMTL)" userId="S::sandra.doyon.ccsmtl@ssss.gouv.qc.ca::d8328f35-1a96-4b24-9f03-2ec95190cffe" providerId="AD" clId="Web-{223FEE16-1A1E-2E0A-1267-84369AFB8F16}" dt="2024-09-05T16:36:21.449" v="11"/>
        <pc:sldMkLst>
          <pc:docMk/>
          <pc:sldMk cId="224174192" sldId="261"/>
        </pc:sldMkLst>
      </pc:sldChg>
      <pc:sldChg chg="del">
        <pc:chgData name="Sandra Doyon (CCSMTL)" userId="S::sandra.doyon.ccsmtl@ssss.gouv.qc.ca::d8328f35-1a96-4b24-9f03-2ec95190cffe" providerId="AD" clId="Web-{223FEE16-1A1E-2E0A-1267-84369AFB8F16}" dt="2024-09-05T16:36:20.715" v="10"/>
        <pc:sldMkLst>
          <pc:docMk/>
          <pc:sldMk cId="1742820954" sldId="262"/>
        </pc:sldMkLst>
      </pc:sldChg>
      <pc:sldChg chg="del">
        <pc:chgData name="Sandra Doyon (CCSMTL)" userId="S::sandra.doyon.ccsmtl@ssss.gouv.qc.ca::d8328f35-1a96-4b24-9f03-2ec95190cffe" providerId="AD" clId="Web-{223FEE16-1A1E-2E0A-1267-84369AFB8F16}" dt="2024-09-05T16:36:19.871" v="9"/>
        <pc:sldMkLst>
          <pc:docMk/>
          <pc:sldMk cId="2045264522" sldId="263"/>
        </pc:sldMkLst>
      </pc:sldChg>
      <pc:sldChg chg="del">
        <pc:chgData name="Sandra Doyon (CCSMTL)" userId="S::sandra.doyon.ccsmtl@ssss.gouv.qc.ca::d8328f35-1a96-4b24-9f03-2ec95190cffe" providerId="AD" clId="Web-{223FEE16-1A1E-2E0A-1267-84369AFB8F16}" dt="2024-09-05T16:36:19.449" v="8"/>
        <pc:sldMkLst>
          <pc:docMk/>
          <pc:sldMk cId="3152916745" sldId="264"/>
        </pc:sldMkLst>
      </pc:sldChg>
      <pc:sldChg chg="del">
        <pc:chgData name="Sandra Doyon (CCSMTL)" userId="S::sandra.doyon.ccsmtl@ssss.gouv.qc.ca::d8328f35-1a96-4b24-9f03-2ec95190cffe" providerId="AD" clId="Web-{223FEE16-1A1E-2E0A-1267-84369AFB8F16}" dt="2024-09-05T16:36:18.465" v="6"/>
        <pc:sldMkLst>
          <pc:docMk/>
          <pc:sldMk cId="574791529" sldId="265"/>
        </pc:sldMkLst>
      </pc:sldChg>
      <pc:sldChg chg="del">
        <pc:chgData name="Sandra Doyon (CCSMTL)" userId="S::sandra.doyon.ccsmtl@ssss.gouv.qc.ca::d8328f35-1a96-4b24-9f03-2ec95190cffe" providerId="AD" clId="Web-{223FEE16-1A1E-2E0A-1267-84369AFB8F16}" dt="2024-09-05T16:36:18.887" v="7"/>
        <pc:sldMkLst>
          <pc:docMk/>
          <pc:sldMk cId="3832721398" sldId="266"/>
        </pc:sldMkLst>
      </pc:sldChg>
      <pc:sldChg chg="del">
        <pc:chgData name="Sandra Doyon (CCSMTL)" userId="S::sandra.doyon.ccsmtl@ssss.gouv.qc.ca::d8328f35-1a96-4b24-9f03-2ec95190cffe" providerId="AD" clId="Web-{223FEE16-1A1E-2E0A-1267-84369AFB8F16}" dt="2024-09-05T16:36:06.402" v="0"/>
        <pc:sldMkLst>
          <pc:docMk/>
          <pc:sldMk cId="963351136" sldId="268"/>
        </pc:sldMkLst>
      </pc:sldChg>
      <pc:sldChg chg="del">
        <pc:chgData name="Sandra Doyon (CCSMTL)" userId="S::sandra.doyon.ccsmtl@ssss.gouv.qc.ca::d8328f35-1a96-4b24-9f03-2ec95190cffe" providerId="AD" clId="Web-{223FEE16-1A1E-2E0A-1267-84369AFB8F16}" dt="2024-09-05T16:36:07.043" v="1"/>
        <pc:sldMkLst>
          <pc:docMk/>
          <pc:sldMk cId="1059080870" sldId="269"/>
        </pc:sldMkLst>
      </pc:sldChg>
      <pc:sldChg chg="del">
        <pc:chgData name="Sandra Doyon (CCSMTL)" userId="S::sandra.doyon.ccsmtl@ssss.gouv.qc.ca::d8328f35-1a96-4b24-9f03-2ec95190cffe" providerId="AD" clId="Web-{223FEE16-1A1E-2E0A-1267-84369AFB8F16}" dt="2024-09-05T16:36:08.715" v="2"/>
        <pc:sldMkLst>
          <pc:docMk/>
          <pc:sldMk cId="2822510229" sldId="270"/>
        </pc:sldMkLst>
      </pc:sldChg>
      <pc:sldChg chg="del">
        <pc:chgData name="Sandra Doyon (CCSMTL)" userId="S::sandra.doyon.ccsmtl@ssss.gouv.qc.ca::d8328f35-1a96-4b24-9f03-2ec95190cffe" providerId="AD" clId="Web-{223FEE16-1A1E-2E0A-1267-84369AFB8F16}" dt="2024-09-05T16:36:10.074" v="3"/>
        <pc:sldMkLst>
          <pc:docMk/>
          <pc:sldMk cId="4127523106" sldId="271"/>
        </pc:sldMkLst>
      </pc:sldChg>
    </pc:docChg>
  </pc:docChgLst>
  <pc:docChgLst>
    <pc:chgData name="Vincent Letourneau-Desjardins (CCSMTL DEUR)" userId="S::vincent.letourneau-desjardins.ccsmtl@ssss.gouv.qc.ca::1c15c0ac-ac2f-4f64-bba3-7c994b5d6d13" providerId="AD" clId="Web-{B383DD0D-BE67-4C09-96D5-04594D107C36}"/>
    <pc:docChg chg="sldOrd">
      <pc:chgData name="Vincent Letourneau-Desjardins (CCSMTL DEUR)" userId="S::vincent.letourneau-desjardins.ccsmtl@ssss.gouv.qc.ca::1c15c0ac-ac2f-4f64-bba3-7c994b5d6d13" providerId="AD" clId="Web-{B383DD0D-BE67-4C09-96D5-04594D107C36}" dt="2024-09-06T13:44:34.655" v="0"/>
      <pc:docMkLst>
        <pc:docMk/>
      </pc:docMkLst>
      <pc:sldChg chg="ord">
        <pc:chgData name="Vincent Letourneau-Desjardins (CCSMTL DEUR)" userId="S::vincent.letourneau-desjardins.ccsmtl@ssss.gouv.qc.ca::1c15c0ac-ac2f-4f64-bba3-7c994b5d6d13" providerId="AD" clId="Web-{B383DD0D-BE67-4C09-96D5-04594D107C36}" dt="2024-09-06T13:44:34.655" v="0"/>
        <pc:sldMkLst>
          <pc:docMk/>
          <pc:sldMk cId="348289826" sldId="275"/>
        </pc:sldMkLst>
      </pc:sldChg>
    </pc:docChg>
  </pc:docChgLst>
  <pc:docChgLst>
    <pc:chgData name="Sandra Doyon (CCSMTL)" userId="S::sandra.doyon.ccsmtl@ssss.gouv.qc.ca::d8328f35-1a96-4b24-9f03-2ec95190cffe" providerId="AD" clId="Web-{46F1EADB-359A-C1DF-FB34-77346A21C5AB}"/>
    <pc:docChg chg="delSld">
      <pc:chgData name="Sandra Doyon (CCSMTL)" userId="S::sandra.doyon.ccsmtl@ssss.gouv.qc.ca::d8328f35-1a96-4b24-9f03-2ec95190cffe" providerId="AD" clId="Web-{46F1EADB-359A-C1DF-FB34-77346A21C5AB}" dt="2024-09-06T17:06:58.879" v="0"/>
      <pc:docMkLst>
        <pc:docMk/>
      </pc:docMkLst>
      <pc:sldChg chg="del">
        <pc:chgData name="Sandra Doyon (CCSMTL)" userId="S::sandra.doyon.ccsmtl@ssss.gouv.qc.ca::d8328f35-1a96-4b24-9f03-2ec95190cffe" providerId="AD" clId="Web-{46F1EADB-359A-C1DF-FB34-77346A21C5AB}" dt="2024-09-06T17:06:58.879" v="0"/>
        <pc:sldMkLst>
          <pc:docMk/>
          <pc:sldMk cId="1742820954" sldId="262"/>
        </pc:sldMkLst>
      </pc:sldChg>
    </pc:docChg>
  </pc:docChgLst>
  <pc:docChgLst>
    <pc:chgData name="Sandra Doyon (CCSMTL)" userId="S::sandra.doyon.ccsmtl@ssss.gouv.qc.ca::d8328f35-1a96-4b24-9f03-2ec95190cffe" providerId="AD" clId="Web-{849B4B36-8DB0-6990-DB3B-F98BA2B6928E}"/>
    <pc:docChg chg="mod modSld">
      <pc:chgData name="Sandra Doyon (CCSMTL)" userId="S::sandra.doyon.ccsmtl@ssss.gouv.qc.ca::d8328f35-1a96-4b24-9f03-2ec95190cffe" providerId="AD" clId="Web-{849B4B36-8DB0-6990-DB3B-F98BA2B6928E}" dt="2024-09-04T18:28:35.422" v="13" actId="14100"/>
      <pc:docMkLst>
        <pc:docMk/>
      </pc:docMkLst>
      <pc:sldChg chg="modSp">
        <pc:chgData name="Sandra Doyon (CCSMTL)" userId="S::sandra.doyon.ccsmtl@ssss.gouv.qc.ca::d8328f35-1a96-4b24-9f03-2ec95190cffe" providerId="AD" clId="Web-{849B4B36-8DB0-6990-DB3B-F98BA2B6928E}" dt="2024-09-04T18:28:04.890" v="4" actId="20577"/>
        <pc:sldMkLst>
          <pc:docMk/>
          <pc:sldMk cId="2099276369" sldId="259"/>
        </pc:sldMkLst>
        <pc:spChg chg="mod">
          <ac:chgData name="Sandra Doyon (CCSMTL)" userId="S::sandra.doyon.ccsmtl@ssss.gouv.qc.ca::d8328f35-1a96-4b24-9f03-2ec95190cffe" providerId="AD" clId="Web-{849B4B36-8DB0-6990-DB3B-F98BA2B6928E}" dt="2024-09-04T18:28:04.890" v="4" actId="20577"/>
          <ac:spMkLst>
            <pc:docMk/>
            <pc:sldMk cId="2099276369" sldId="259"/>
            <ac:spMk id="2" creationId="{00000000-0000-0000-0000-000000000000}"/>
          </ac:spMkLst>
        </pc:spChg>
      </pc:sldChg>
      <pc:sldChg chg="modSp">
        <pc:chgData name="Sandra Doyon (CCSMTL)" userId="S::sandra.doyon.ccsmtl@ssss.gouv.qc.ca::d8328f35-1a96-4b24-9f03-2ec95190cffe" providerId="AD" clId="Web-{849B4B36-8DB0-6990-DB3B-F98BA2B6928E}" dt="2024-09-04T18:28:21.046" v="10" actId="14100"/>
        <pc:sldMkLst>
          <pc:docMk/>
          <pc:sldMk cId="224174192" sldId="261"/>
        </pc:sldMkLst>
        <pc:spChg chg="mod">
          <ac:chgData name="Sandra Doyon (CCSMTL)" userId="S::sandra.doyon.ccsmtl@ssss.gouv.qc.ca::d8328f35-1a96-4b24-9f03-2ec95190cffe" providerId="AD" clId="Web-{849B4B36-8DB0-6990-DB3B-F98BA2B6928E}" dt="2024-09-04T18:28:15.702" v="9" actId="14100"/>
          <ac:spMkLst>
            <pc:docMk/>
            <pc:sldMk cId="224174192" sldId="261"/>
            <ac:spMk id="2" creationId="{00000000-0000-0000-0000-000000000000}"/>
          </ac:spMkLst>
        </pc:spChg>
        <pc:spChg chg="mod">
          <ac:chgData name="Sandra Doyon (CCSMTL)" userId="S::sandra.doyon.ccsmtl@ssss.gouv.qc.ca::d8328f35-1a96-4b24-9f03-2ec95190cffe" providerId="AD" clId="Web-{849B4B36-8DB0-6990-DB3B-F98BA2B6928E}" dt="2024-09-04T18:28:21.046" v="10" actId="14100"/>
          <ac:spMkLst>
            <pc:docMk/>
            <pc:sldMk cId="224174192" sldId="261"/>
            <ac:spMk id="3" creationId="{00000000-0000-0000-0000-000000000000}"/>
          </ac:spMkLst>
        </pc:spChg>
      </pc:sldChg>
      <pc:sldChg chg="modSp">
        <pc:chgData name="Sandra Doyon (CCSMTL)" userId="S::sandra.doyon.ccsmtl@ssss.gouv.qc.ca::d8328f35-1a96-4b24-9f03-2ec95190cffe" providerId="AD" clId="Web-{849B4B36-8DB0-6990-DB3B-F98BA2B6928E}" dt="2024-09-04T18:28:35.422" v="13" actId="14100"/>
        <pc:sldMkLst>
          <pc:docMk/>
          <pc:sldMk cId="1742820954" sldId="262"/>
        </pc:sldMkLst>
        <pc:spChg chg="mod">
          <ac:chgData name="Sandra Doyon (CCSMTL)" userId="S::sandra.doyon.ccsmtl@ssss.gouv.qc.ca::d8328f35-1a96-4b24-9f03-2ec95190cffe" providerId="AD" clId="Web-{849B4B36-8DB0-6990-DB3B-F98BA2B6928E}" dt="2024-09-04T18:28:35.422" v="13" actId="14100"/>
          <ac:spMkLst>
            <pc:docMk/>
            <pc:sldMk cId="1742820954" sldId="262"/>
            <ac:spMk id="2" creationId="{00000000-0000-0000-0000-000000000000}"/>
          </ac:spMkLst>
        </pc:spChg>
        <pc:spChg chg="mod">
          <ac:chgData name="Sandra Doyon (CCSMTL)" userId="S::sandra.doyon.ccsmtl@ssss.gouv.qc.ca::d8328f35-1a96-4b24-9f03-2ec95190cffe" providerId="AD" clId="Web-{849B4B36-8DB0-6990-DB3B-F98BA2B6928E}" dt="2024-09-04T18:28:32.781" v="12" actId="14100"/>
          <ac:spMkLst>
            <pc:docMk/>
            <pc:sldMk cId="1742820954" sldId="262"/>
            <ac:spMk id="3" creationId="{00000000-0000-0000-0000-000000000000}"/>
          </ac:spMkLst>
        </pc:spChg>
      </pc:sldChg>
    </pc:docChg>
  </pc:docChgLst>
  <pc:docChgLst>
    <pc:chgData clId="Web-{223FEE16-1A1E-2E0A-1267-84369AFB8F16}"/>
    <pc:docChg chg="delSld">
      <pc:chgData name="" userId="" providerId="" clId="Web-{223FEE16-1A1E-2E0A-1267-84369AFB8F16}" dt="2024-09-05T16:36:04.137" v="0"/>
      <pc:docMkLst>
        <pc:docMk/>
      </pc:docMkLst>
      <pc:sldChg chg="del">
        <pc:chgData name="" userId="" providerId="" clId="Web-{223FEE16-1A1E-2E0A-1267-84369AFB8F16}" dt="2024-09-05T16:36:04.137" v="0"/>
        <pc:sldMkLst>
          <pc:docMk/>
          <pc:sldMk cId="454851511" sldId="267"/>
        </pc:sldMkLst>
      </pc:sldChg>
    </pc:docChg>
  </pc:docChgLst>
  <pc:docChgLst>
    <pc:chgData name="Sandra Doyon (CCSMTL)" userId="S::sandra.doyon.ccsmtl@ssss.gouv.qc.ca::d8328f35-1a96-4b24-9f03-2ec95190cffe" providerId="AD" clId="Web-{3946B563-A063-B05C-F250-EE533F9F2BC4}"/>
    <pc:docChg chg="modSld">
      <pc:chgData name="Sandra Doyon (CCSMTL)" userId="S::sandra.doyon.ccsmtl@ssss.gouv.qc.ca::d8328f35-1a96-4b24-9f03-2ec95190cffe" providerId="AD" clId="Web-{3946B563-A063-B05C-F250-EE533F9F2BC4}" dt="2024-09-06T17:01:26.989" v="7" actId="20577"/>
      <pc:docMkLst>
        <pc:docMk/>
      </pc:docMkLst>
      <pc:sldChg chg="addSp delSp modSp">
        <pc:chgData name="Sandra Doyon (CCSMTL)" userId="S::sandra.doyon.ccsmtl@ssss.gouv.qc.ca::d8328f35-1a96-4b24-9f03-2ec95190cffe" providerId="AD" clId="Web-{3946B563-A063-B05C-F250-EE533F9F2BC4}" dt="2024-09-06T17:01:26.989" v="7" actId="20577"/>
        <pc:sldMkLst>
          <pc:docMk/>
          <pc:sldMk cId="4235387607" sldId="258"/>
        </pc:sldMkLst>
        <pc:spChg chg="add del mod">
          <ac:chgData name="Sandra Doyon (CCSMTL)" userId="S::sandra.doyon.ccsmtl@ssss.gouv.qc.ca::d8328f35-1a96-4b24-9f03-2ec95190cffe" providerId="AD" clId="Web-{3946B563-A063-B05C-F250-EE533F9F2BC4}" dt="2024-09-06T17:01:26.989" v="7" actId="20577"/>
          <ac:spMkLst>
            <pc:docMk/>
            <pc:sldMk cId="4235387607" sldId="258"/>
            <ac:spMk id="2" creationId="{00000000-0000-0000-0000-000000000000}"/>
          </ac:spMkLst>
        </pc:spChg>
      </pc:sldChg>
    </pc:docChg>
  </pc:docChgLst>
  <pc:docChgLst>
    <pc:chgData name="Vincent Letourneau-Desjardins (CCSMTL DEUR)" userId="S::vincent.letourneau-desjardins.ccsmtl@ssss.gouv.qc.ca::1c15c0ac-ac2f-4f64-bba3-7c994b5d6d13" providerId="AD" clId="Web-{4934A524-85E9-4A8B-A155-2ED4B3C563F1}"/>
    <pc:docChg chg="modSld">
      <pc:chgData name="Vincent Letourneau-Desjardins (CCSMTL DEUR)" userId="S::vincent.letourneau-desjardins.ccsmtl@ssss.gouv.qc.ca::1c15c0ac-ac2f-4f64-bba3-7c994b5d6d13" providerId="AD" clId="Web-{4934A524-85E9-4A8B-A155-2ED4B3C563F1}" dt="2024-09-18T13:03:53.196" v="0" actId="14100"/>
      <pc:docMkLst>
        <pc:docMk/>
      </pc:docMkLst>
      <pc:sldChg chg="modSp">
        <pc:chgData name="Vincent Letourneau-Desjardins (CCSMTL DEUR)" userId="S::vincent.letourneau-desjardins.ccsmtl@ssss.gouv.qc.ca::1c15c0ac-ac2f-4f64-bba3-7c994b5d6d13" providerId="AD" clId="Web-{4934A524-85E9-4A8B-A155-2ED4B3C563F1}" dt="2024-09-18T13:03:53.196" v="0" actId="14100"/>
        <pc:sldMkLst>
          <pc:docMk/>
          <pc:sldMk cId="1634322466" sldId="277"/>
        </pc:sldMkLst>
        <pc:spChg chg="mod">
          <ac:chgData name="Vincent Letourneau-Desjardins (CCSMTL DEUR)" userId="S::vincent.letourneau-desjardins.ccsmtl@ssss.gouv.qc.ca::1c15c0ac-ac2f-4f64-bba3-7c994b5d6d13" providerId="AD" clId="Web-{4934A524-85E9-4A8B-A155-2ED4B3C563F1}" dt="2024-09-18T13:03:53.196" v="0" actId="14100"/>
          <ac:spMkLst>
            <pc:docMk/>
            <pc:sldMk cId="1634322466" sldId="277"/>
            <ac:spMk id="2" creationId="{00000000-0000-0000-0000-000000000000}"/>
          </ac:spMkLst>
        </pc:spChg>
      </pc:sldChg>
    </pc:docChg>
  </pc:docChgLst>
  <pc:docChgLst>
    <pc:chgData name="Sandra Doyon (CCSMTL)" userId="S::sandra.doyon.ccsmtl@ssss.gouv.qc.ca::d8328f35-1a96-4b24-9f03-2ec95190cffe" providerId="AD" clId="Web-{A41F22FB-3116-EA6E-057F-109D89AFA09E}"/>
    <pc:docChg chg="addSld modSld">
      <pc:chgData name="Sandra Doyon (CCSMTL)" userId="S::sandra.doyon.ccsmtl@ssss.gouv.qc.ca::d8328f35-1a96-4b24-9f03-2ec95190cffe" providerId="AD" clId="Web-{A41F22FB-3116-EA6E-057F-109D89AFA09E}" dt="2024-09-09T16:22:38.267" v="11" actId="20577"/>
      <pc:docMkLst>
        <pc:docMk/>
      </pc:docMkLst>
      <pc:sldChg chg="new">
        <pc:chgData name="Sandra Doyon (CCSMTL)" userId="S::sandra.doyon.ccsmtl@ssss.gouv.qc.ca::d8328f35-1a96-4b24-9f03-2ec95190cffe" providerId="AD" clId="Web-{A41F22FB-3116-EA6E-057F-109D89AFA09E}" dt="2024-09-09T16:22:07.126" v="0"/>
        <pc:sldMkLst>
          <pc:docMk/>
          <pc:sldMk cId="4013115733" sldId="277"/>
        </pc:sldMkLst>
      </pc:sldChg>
      <pc:sldChg chg="modSp new">
        <pc:chgData name="Sandra Doyon (CCSMTL)" userId="S::sandra.doyon.ccsmtl@ssss.gouv.qc.ca::d8328f35-1a96-4b24-9f03-2ec95190cffe" providerId="AD" clId="Web-{A41F22FB-3116-EA6E-057F-109D89AFA09E}" dt="2024-09-09T16:22:38.267" v="11" actId="20577"/>
        <pc:sldMkLst>
          <pc:docMk/>
          <pc:sldMk cId="1624141731" sldId="278"/>
        </pc:sldMkLst>
        <pc:spChg chg="mod">
          <ac:chgData name="Sandra Doyon (CCSMTL)" userId="S::sandra.doyon.ccsmtl@ssss.gouv.qc.ca::d8328f35-1a96-4b24-9f03-2ec95190cffe" providerId="AD" clId="Web-{A41F22FB-3116-EA6E-057F-109D89AFA09E}" dt="2024-09-09T16:22:25.282" v="5" actId="20577"/>
          <ac:spMkLst>
            <pc:docMk/>
            <pc:sldMk cId="1624141731" sldId="278"/>
            <ac:spMk id="2" creationId="{CE318E43-31C9-9DF7-6FF8-B8E955DEA329}"/>
          </ac:spMkLst>
        </pc:spChg>
        <pc:spChg chg="mod">
          <ac:chgData name="Sandra Doyon (CCSMTL)" userId="S::sandra.doyon.ccsmtl@ssss.gouv.qc.ca::d8328f35-1a96-4b24-9f03-2ec95190cffe" providerId="AD" clId="Web-{A41F22FB-3116-EA6E-057F-109D89AFA09E}" dt="2024-09-09T16:22:38.267" v="11" actId="20577"/>
          <ac:spMkLst>
            <pc:docMk/>
            <pc:sldMk cId="1624141731" sldId="278"/>
            <ac:spMk id="3" creationId="{F14982A0-FCEF-355D-1228-D79A1AEF597F}"/>
          </ac:spMkLst>
        </pc:spChg>
      </pc:sldChg>
    </pc:docChg>
  </pc:docChgLst>
  <pc:docChgLst>
    <pc:chgData name="Sandra Doyon (CCSMTL)" userId="S::sandra.doyon.ccsmtl@ssss.gouv.qc.ca::d8328f35-1a96-4b24-9f03-2ec95190cffe" providerId="AD" clId="Web-{1DA0F778-6B22-6B56-E504-8D1EE7315CF0}"/>
    <pc:docChg chg="addSld delSld modSld">
      <pc:chgData name="Sandra Doyon (CCSMTL)" userId="S::sandra.doyon.ccsmtl@ssss.gouv.qc.ca::d8328f35-1a96-4b24-9f03-2ec95190cffe" providerId="AD" clId="Web-{1DA0F778-6B22-6B56-E504-8D1EE7315CF0}" dt="2024-09-05T16:53:32.993" v="7"/>
      <pc:docMkLst>
        <pc:docMk/>
      </pc:docMkLst>
      <pc:sldChg chg="del">
        <pc:chgData name="Sandra Doyon (CCSMTL)" userId="S::sandra.doyon.ccsmtl@ssss.gouv.qc.ca::d8328f35-1a96-4b24-9f03-2ec95190cffe" providerId="AD" clId="Web-{1DA0F778-6B22-6B56-E504-8D1EE7315CF0}" dt="2024-09-05T16:53:27.946" v="6"/>
        <pc:sldMkLst>
          <pc:docMk/>
          <pc:sldMk cId="454851511" sldId="267"/>
        </pc:sldMkLst>
      </pc:sldChg>
      <pc:sldChg chg="del">
        <pc:chgData name="Sandra Doyon (CCSMTL)" userId="S::sandra.doyon.ccsmtl@ssss.gouv.qc.ca::d8328f35-1a96-4b24-9f03-2ec95190cffe" providerId="AD" clId="Web-{1DA0F778-6B22-6B56-E504-8D1EE7315CF0}" dt="2024-09-05T16:52:55.320" v="4"/>
        <pc:sldMkLst>
          <pc:docMk/>
          <pc:sldMk cId="963351136" sldId="268"/>
        </pc:sldMkLst>
      </pc:sldChg>
      <pc:sldChg chg="del">
        <pc:chgData name="Sandra Doyon (CCSMTL)" userId="S::sandra.doyon.ccsmtl@ssss.gouv.qc.ca::d8328f35-1a96-4b24-9f03-2ec95190cffe" providerId="AD" clId="Web-{1DA0F778-6B22-6B56-E504-8D1EE7315CF0}" dt="2024-09-05T16:52:50.601" v="1"/>
        <pc:sldMkLst>
          <pc:docMk/>
          <pc:sldMk cId="1059080870" sldId="269"/>
        </pc:sldMkLst>
      </pc:sldChg>
      <pc:sldChg chg="del">
        <pc:chgData name="Sandra Doyon (CCSMTL)" userId="S::sandra.doyon.ccsmtl@ssss.gouv.qc.ca::d8328f35-1a96-4b24-9f03-2ec95190cffe" providerId="AD" clId="Web-{1DA0F778-6B22-6B56-E504-8D1EE7315CF0}" dt="2024-09-05T16:52:51.601" v="2"/>
        <pc:sldMkLst>
          <pc:docMk/>
          <pc:sldMk cId="2822510229" sldId="270"/>
        </pc:sldMkLst>
      </pc:sldChg>
      <pc:sldChg chg="del">
        <pc:chgData name="Sandra Doyon (CCSMTL)" userId="S::sandra.doyon.ccsmtl@ssss.gouv.qc.ca::d8328f35-1a96-4b24-9f03-2ec95190cffe" providerId="AD" clId="Web-{1DA0F778-6B22-6B56-E504-8D1EE7315CF0}" dt="2024-09-05T16:52:52.570" v="3"/>
        <pc:sldMkLst>
          <pc:docMk/>
          <pc:sldMk cId="4127523106" sldId="271"/>
        </pc:sldMkLst>
      </pc:sldChg>
      <pc:sldChg chg="delSp">
        <pc:chgData name="Sandra Doyon (CCSMTL)" userId="S::sandra.doyon.ccsmtl@ssss.gouv.qc.ca::d8328f35-1a96-4b24-9f03-2ec95190cffe" providerId="AD" clId="Web-{1DA0F778-6B22-6B56-E504-8D1EE7315CF0}" dt="2024-09-05T16:53:32.993" v="7"/>
        <pc:sldMkLst>
          <pc:docMk/>
          <pc:sldMk cId="2099276369" sldId="272"/>
        </pc:sldMkLst>
        <pc:spChg chg="del">
          <ac:chgData name="Sandra Doyon (CCSMTL)" userId="S::sandra.doyon.ccsmtl@ssss.gouv.qc.ca::d8328f35-1a96-4b24-9f03-2ec95190cffe" providerId="AD" clId="Web-{1DA0F778-6B22-6B56-E504-8D1EE7315CF0}" dt="2024-09-05T16:53:32.993" v="7"/>
          <ac:spMkLst>
            <pc:docMk/>
            <pc:sldMk cId="2099276369" sldId="272"/>
            <ac:spMk id="2" creationId="{00000000-0000-0000-0000-000000000000}"/>
          </ac:spMkLst>
        </pc:spChg>
      </pc:sldChg>
      <pc:sldChg chg="del">
        <pc:chgData name="Sandra Doyon (CCSMTL)" userId="S::sandra.doyon.ccsmtl@ssss.gouv.qc.ca::d8328f35-1a96-4b24-9f03-2ec95190cffe" providerId="AD" clId="Web-{1DA0F778-6B22-6B56-E504-8D1EE7315CF0}" dt="2024-09-05T16:52:58.586" v="5"/>
        <pc:sldMkLst>
          <pc:docMk/>
          <pc:sldMk cId="224174192" sldId="274"/>
        </pc:sldMkLst>
      </pc:sldChg>
      <pc:sldChg chg="new">
        <pc:chgData name="Sandra Doyon (CCSMTL)" userId="S::sandra.doyon.ccsmtl@ssss.gouv.qc.ca::d8328f35-1a96-4b24-9f03-2ec95190cffe" providerId="AD" clId="Web-{1DA0F778-6B22-6B56-E504-8D1EE7315CF0}" dt="2024-09-05T16:52:39.835" v="0"/>
        <pc:sldMkLst>
          <pc:docMk/>
          <pc:sldMk cId="348289826" sldId="275"/>
        </pc:sldMkLst>
      </pc:sldChg>
    </pc:docChg>
  </pc:docChgLst>
  <pc:docChgLst>
    <pc:chgData name="Sandra Doyon (CCSMTL)" userId="S::sandra.doyon.ccsmtl@ssss.gouv.qc.ca::d8328f35-1a96-4b24-9f03-2ec95190cffe" providerId="AD" clId="Web-{5718BDA0-5D43-A60E-B74C-E2AB03C33F16}"/>
    <pc:docChg chg="addSld delSld modSld sldOrd">
      <pc:chgData name="Sandra Doyon (CCSMTL)" userId="S::sandra.doyon.ccsmtl@ssss.gouv.qc.ca::d8328f35-1a96-4b24-9f03-2ec95190cffe" providerId="AD" clId="Web-{5718BDA0-5D43-A60E-B74C-E2AB03C33F16}" dt="2024-09-09T13:52:47.889" v="34"/>
      <pc:docMkLst>
        <pc:docMk/>
      </pc:docMkLst>
      <pc:sldChg chg="addSp delSp modSp mod setBg">
        <pc:chgData name="Sandra Doyon (CCSMTL)" userId="S::sandra.doyon.ccsmtl@ssss.gouv.qc.ca::d8328f35-1a96-4b24-9f03-2ec95190cffe" providerId="AD" clId="Web-{5718BDA0-5D43-A60E-B74C-E2AB03C33F16}" dt="2024-09-09T13:52:45.014" v="33"/>
        <pc:sldMkLst>
          <pc:docMk/>
          <pc:sldMk cId="1564136195" sldId="257"/>
        </pc:sldMkLst>
        <pc:spChg chg="add del">
          <ac:chgData name="Sandra Doyon (CCSMTL)" userId="S::sandra.doyon.ccsmtl@ssss.gouv.qc.ca::d8328f35-1a96-4b24-9f03-2ec95190cffe" providerId="AD" clId="Web-{5718BDA0-5D43-A60E-B74C-E2AB03C33F16}" dt="2024-09-09T13:49:43.762" v="5"/>
          <ac:spMkLst>
            <pc:docMk/>
            <pc:sldMk cId="1564136195" sldId="257"/>
            <ac:spMk id="2" creationId="{00000000-0000-0000-0000-000000000000}"/>
          </ac:spMkLst>
        </pc:spChg>
        <pc:picChg chg="add del mod ord">
          <ac:chgData name="Sandra Doyon (CCSMTL)" userId="S::sandra.doyon.ccsmtl@ssss.gouv.qc.ca::d8328f35-1a96-4b24-9f03-2ec95190cffe" providerId="AD" clId="Web-{5718BDA0-5D43-A60E-B74C-E2AB03C33F16}" dt="2024-09-09T13:52:45.014" v="33"/>
          <ac:picMkLst>
            <pc:docMk/>
            <pc:sldMk cId="1564136195" sldId="257"/>
            <ac:picMk id="3" creationId="{CC0480D8-510F-41C7-4B7B-5ABCC5B81BFD}"/>
          </ac:picMkLst>
        </pc:picChg>
      </pc:sldChg>
      <pc:sldChg chg="addSp modSp new">
        <pc:chgData name="Sandra Doyon (CCSMTL)" userId="S::sandra.doyon.ccsmtl@ssss.gouv.qc.ca::d8328f35-1a96-4b24-9f03-2ec95190cffe" providerId="AD" clId="Web-{5718BDA0-5D43-A60E-B74C-E2AB03C33F16}" dt="2024-09-09T13:52:47.889" v="34"/>
        <pc:sldMkLst>
          <pc:docMk/>
          <pc:sldMk cId="3973984207" sldId="276"/>
        </pc:sldMkLst>
        <pc:picChg chg="add mod">
          <ac:chgData name="Sandra Doyon (CCSMTL)" userId="S::sandra.doyon.ccsmtl@ssss.gouv.qc.ca::d8328f35-1a96-4b24-9f03-2ec95190cffe" providerId="AD" clId="Web-{5718BDA0-5D43-A60E-B74C-E2AB03C33F16}" dt="2024-09-09T13:52:47.889" v="34"/>
          <ac:picMkLst>
            <pc:docMk/>
            <pc:sldMk cId="3973984207" sldId="276"/>
            <ac:picMk id="2" creationId="{BC90319C-17DC-5FC8-A045-6D673FC12AD3}"/>
          </ac:picMkLst>
        </pc:picChg>
      </pc:sldChg>
      <pc:sldChg chg="new del">
        <pc:chgData name="Sandra Doyon (CCSMTL)" userId="S::sandra.doyon.ccsmtl@ssss.gouv.qc.ca::d8328f35-1a96-4b24-9f03-2ec95190cffe" providerId="AD" clId="Web-{5718BDA0-5D43-A60E-B74C-E2AB03C33F16}" dt="2024-09-09T13:52:24.764" v="31"/>
        <pc:sldMkLst>
          <pc:docMk/>
          <pc:sldMk cId="3980317065" sldId="276"/>
        </pc:sldMkLst>
      </pc:sldChg>
      <pc:sldChg chg="new del ord">
        <pc:chgData name="Sandra Doyon (CCSMTL)" userId="S::sandra.doyon.ccsmtl@ssss.gouv.qc.ca::d8328f35-1a96-4b24-9f03-2ec95190cffe" providerId="AD" clId="Web-{5718BDA0-5D43-A60E-B74C-E2AB03C33F16}" dt="2024-09-09T13:52:22.967" v="30"/>
        <pc:sldMkLst>
          <pc:docMk/>
          <pc:sldMk cId="1719524669"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8C0DF4-9628-44E2-A8E8-A638AA965116}" type="datetimeFigureOut">
              <a:rPr lang="fr-CA" smtClean="0"/>
              <a:t>2024-09-20</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7DD446-8478-42EA-98A6-A0FBA11AE9A0}" type="slidenum">
              <a:rPr lang="fr-CA" smtClean="0"/>
              <a:t>‹N°›</a:t>
            </a:fld>
            <a:endParaRPr lang="fr-CA"/>
          </a:p>
        </p:txBody>
      </p:sp>
    </p:spTree>
    <p:extLst>
      <p:ext uri="{BB962C8B-B14F-4D97-AF65-F5344CB8AC3E}">
        <p14:creationId xmlns:p14="http://schemas.microsoft.com/office/powerpoint/2010/main" val="3504293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EAFF3-AA28-4880-855B-3C7BE6848C7D}" type="datetimeFigureOut">
              <a:rPr lang="fr-CA" smtClean="0"/>
              <a:t>2024-09-20</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5BE092-B6AB-45E1-B51D-7FA21547BA71}" type="slidenum">
              <a:rPr lang="fr-CA" smtClean="0"/>
              <a:t>‹N°›</a:t>
            </a:fld>
            <a:endParaRPr lang="fr-CA"/>
          </a:p>
        </p:txBody>
      </p:sp>
    </p:spTree>
    <p:extLst>
      <p:ext uri="{BB962C8B-B14F-4D97-AF65-F5344CB8AC3E}">
        <p14:creationId xmlns:p14="http://schemas.microsoft.com/office/powerpoint/2010/main" val="205741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Tit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92" y="0"/>
            <a:ext cx="12287892" cy="6911939"/>
          </a:xfrm>
          <a:prstGeom prst="rect">
            <a:avLst/>
          </a:prstGeom>
        </p:spPr>
      </p:pic>
      <p:sp>
        <p:nvSpPr>
          <p:cNvPr id="6" name="ZoneTexte 5"/>
          <p:cNvSpPr txBox="1"/>
          <p:nvPr userDrawn="1"/>
        </p:nvSpPr>
        <p:spPr>
          <a:xfrm>
            <a:off x="6279503" y="1623527"/>
            <a:ext cx="3629606" cy="1323439"/>
          </a:xfrm>
          <a:prstGeom prst="rect">
            <a:avLst/>
          </a:prstGeom>
          <a:noFill/>
          <a:ln>
            <a:prstDash val="lgDashDotDot"/>
          </a:ln>
        </p:spPr>
        <p:style>
          <a:lnRef idx="2">
            <a:schemeClr val="dk1"/>
          </a:lnRef>
          <a:fillRef idx="1">
            <a:schemeClr val="lt1"/>
          </a:fillRef>
          <a:effectRef idx="0">
            <a:schemeClr val="dk1"/>
          </a:effectRef>
          <a:fontRef idx="minor">
            <a:schemeClr val="dk1"/>
          </a:fontRef>
        </p:style>
        <p:txBody>
          <a:bodyPr wrap="square" rtlCol="0">
            <a:spAutoFit/>
          </a:bodyPr>
          <a:lstStyle/>
          <a:p>
            <a:r>
              <a:rPr lang="fr-CA" sz="2000" b="1" dirty="0">
                <a:solidFill>
                  <a:srgbClr val="FF0000"/>
                </a:solidFill>
              </a:rPr>
              <a:t>L’équipe</a:t>
            </a:r>
            <a:r>
              <a:rPr lang="fr-CA" sz="2000" b="1" baseline="0" dirty="0">
                <a:solidFill>
                  <a:srgbClr val="FF0000"/>
                </a:solidFill>
              </a:rPr>
              <a:t> de l’IURDPM s’occupera de produire la page titre de votre présentation selon ce gabarit</a:t>
            </a:r>
          </a:p>
        </p:txBody>
      </p:sp>
    </p:spTree>
    <p:extLst>
      <p:ext uri="{BB962C8B-B14F-4D97-AF65-F5344CB8AC3E}">
        <p14:creationId xmlns:p14="http://schemas.microsoft.com/office/powerpoint/2010/main" val="272284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149119"/>
          </a:xfrm>
          <a:prstGeom prst="rect">
            <a:avLst/>
          </a:prstGeom>
        </p:spPr>
        <p:txBody>
          <a:bodyPr anchor="t"/>
          <a:lstStyle>
            <a:lvl1pPr>
              <a:defRPr sz="3200" b="1"/>
            </a:lvl1pPr>
          </a:lstStyle>
          <a:p>
            <a:r>
              <a:rPr lang="fr-FR"/>
              <a:t>Modifiez le style du titre</a:t>
            </a:r>
            <a:endParaRPr lang="fr-CA"/>
          </a:p>
        </p:txBody>
      </p:sp>
      <p:sp>
        <p:nvSpPr>
          <p:cNvPr id="3" name="Espace réservé du contenu 2"/>
          <p:cNvSpPr>
            <a:spLocks noGrp="1"/>
          </p:cNvSpPr>
          <p:nvPr>
            <p:ph idx="1"/>
          </p:nvPr>
        </p:nvSpPr>
        <p:spPr>
          <a:xfrm>
            <a:off x="4865947" y="1716833"/>
            <a:ext cx="6172200" cy="34243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1716834"/>
            <a:ext cx="3932237" cy="3424334"/>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Espace réservé du numéro de diapositive 6"/>
          <p:cNvSpPr>
            <a:spLocks noGrp="1"/>
          </p:cNvSpPr>
          <p:nvPr>
            <p:ph type="sldNum" sz="quarter" idx="12"/>
          </p:nvPr>
        </p:nvSpPr>
        <p:spPr>
          <a:xfrm>
            <a:off x="8927841" y="6319028"/>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56908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a:prstGeom prst="rect">
            <a:avLst/>
          </a:prstGeom>
        </p:spPr>
        <p:txBody>
          <a:bodyPr anchor="t"/>
          <a:lstStyle>
            <a:lvl1pPr>
              <a:defRPr sz="3200" b="1"/>
            </a:lvl1pPr>
          </a:lstStyle>
          <a:p>
            <a:r>
              <a:rPr lang="fr-FR"/>
              <a:t>Modifiez le style du titre</a:t>
            </a:r>
            <a:endParaRPr lang="fr-CA"/>
          </a:p>
        </p:txBody>
      </p:sp>
      <p:sp>
        <p:nvSpPr>
          <p:cNvPr id="3" name="Espace réservé pour une image  2"/>
          <p:cNvSpPr>
            <a:spLocks noGrp="1"/>
          </p:cNvSpPr>
          <p:nvPr>
            <p:ph type="pic" idx="1"/>
          </p:nvPr>
        </p:nvSpPr>
        <p:spPr>
          <a:xfrm>
            <a:off x="5285930" y="457201"/>
            <a:ext cx="6172200" cy="469329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09309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7" name="Espace réservé du numéro de diapositive 6"/>
          <p:cNvSpPr>
            <a:spLocks noGrp="1"/>
          </p:cNvSpPr>
          <p:nvPr>
            <p:ph type="sldNum" sz="quarter" idx="12"/>
          </p:nvPr>
        </p:nvSpPr>
        <p:spPr>
          <a:xfrm>
            <a:off x="8909180" y="6347020"/>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3547937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éférences pertinentes">
    <p:spTree>
      <p:nvGrpSpPr>
        <p:cNvPr id="1" name=""/>
        <p:cNvGrpSpPr/>
        <p:nvPr/>
      </p:nvGrpSpPr>
      <p:grpSpPr>
        <a:xfrm>
          <a:off x="0" y="0"/>
          <a:ext cx="0" cy="0"/>
          <a:chOff x="0" y="0"/>
          <a:chExt cx="0" cy="0"/>
        </a:xfrm>
      </p:grpSpPr>
      <p:sp>
        <p:nvSpPr>
          <p:cNvPr id="4" name="Titre 1"/>
          <p:cNvSpPr txBox="1">
            <a:spLocks/>
          </p:cNvSpPr>
          <p:nvPr userDrawn="1"/>
        </p:nvSpPr>
        <p:spPr>
          <a:xfrm>
            <a:off x="446438" y="173835"/>
            <a:ext cx="6429887" cy="1080908"/>
          </a:xfrm>
          <a:prstGeom prst="rect">
            <a:avLst/>
          </a:prstGeom>
        </p:spPr>
        <p:txBody>
          <a:bodyPr vert="horz" lIns="91440" tIns="45720" rIns="91440" bIns="45720" rtlCol="0" anchor="ctr">
            <a:noAutofit/>
          </a:bodyPr>
          <a:lstStyle>
            <a:lvl1pPr algn="ctr">
              <a:defRPr sz="3600"/>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CA" sz="3600" b="1" i="0" u="none" strike="noStrike" kern="1200" cap="none" spc="0" normalizeH="0" baseline="0" noProof="0" dirty="0" smtClean="0">
                <a:ln>
                  <a:noFill/>
                </a:ln>
                <a:solidFill>
                  <a:schemeClr val="tx1"/>
                </a:solidFill>
                <a:effectLst/>
                <a:uLnTx/>
                <a:uFillTx/>
                <a:latin typeface="+mn-lt"/>
                <a:ea typeface="Tahoma" panose="020B0604030504040204" pitchFamily="34" charset="0"/>
                <a:cs typeface="Segoe UI" panose="020B0502040204020203" pitchFamily="34" charset="0"/>
              </a:rPr>
              <a:t>Références et ressources</a:t>
            </a:r>
            <a:endParaRPr kumimoji="0" lang="fr-CA" sz="3600" b="1" i="0" u="none" strike="noStrike" kern="1200" cap="none" spc="0" normalizeH="0" baseline="0" noProof="0" dirty="0">
              <a:ln>
                <a:noFill/>
              </a:ln>
              <a:solidFill>
                <a:schemeClr val="tx1"/>
              </a:solidFill>
              <a:effectLst/>
              <a:uLnTx/>
              <a:uFillTx/>
              <a:latin typeface="+mn-lt"/>
              <a:ea typeface="Tahoma" panose="020B0604030504040204" pitchFamily="34" charset="0"/>
              <a:cs typeface="Segoe UI" panose="020B0502040204020203" pitchFamily="34" charset="0"/>
            </a:endParaRPr>
          </a:p>
        </p:txBody>
      </p:sp>
      <p:sp>
        <p:nvSpPr>
          <p:cNvPr id="5" name="Espace réservé du contenu 2"/>
          <p:cNvSpPr>
            <a:spLocks noGrp="1"/>
          </p:cNvSpPr>
          <p:nvPr>
            <p:ph idx="1"/>
          </p:nvPr>
        </p:nvSpPr>
        <p:spPr>
          <a:xfrm>
            <a:off x="838200" y="1254743"/>
            <a:ext cx="10515600" cy="3867763"/>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3255881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merciement">
    <p:spTree>
      <p:nvGrpSpPr>
        <p:cNvPr id="1" name=""/>
        <p:cNvGrpSpPr/>
        <p:nvPr/>
      </p:nvGrpSpPr>
      <p:grpSpPr>
        <a:xfrm>
          <a:off x="0" y="0"/>
          <a:ext cx="0" cy="0"/>
          <a:chOff x="0" y="0"/>
          <a:chExt cx="0" cy="0"/>
        </a:xfrm>
      </p:grpSpPr>
      <p:sp>
        <p:nvSpPr>
          <p:cNvPr id="3" name="ZoneTexte 2"/>
          <p:cNvSpPr txBox="1"/>
          <p:nvPr userDrawn="1"/>
        </p:nvSpPr>
        <p:spPr>
          <a:xfrm>
            <a:off x="3409949" y="2047874"/>
            <a:ext cx="7038975" cy="2215991"/>
          </a:xfrm>
          <a:prstGeom prst="rect">
            <a:avLst/>
          </a:prstGeom>
          <a:noFill/>
        </p:spPr>
        <p:txBody>
          <a:bodyPr wrap="square" rtlCol="0">
            <a:spAutoFit/>
          </a:bodyPr>
          <a:lstStyle/>
          <a:p>
            <a:r>
              <a:rPr lang="fr-CA" sz="13800" b="1">
                <a:solidFill>
                  <a:schemeClr val="tx1"/>
                </a:solidFill>
                <a:latin typeface="Arial" panose="020B0604020202020204" pitchFamily="34" charset="0"/>
                <a:cs typeface="Arial" panose="020B0604020202020204" pitchFamily="34" charset="0"/>
              </a:rPr>
              <a:t>Merci !</a:t>
            </a:r>
          </a:p>
        </p:txBody>
      </p:sp>
    </p:spTree>
    <p:extLst>
      <p:ext uri="{BB962C8B-B14F-4D97-AF65-F5344CB8AC3E}">
        <p14:creationId xmlns:p14="http://schemas.microsoft.com/office/powerpoint/2010/main" val="314666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éclaration de conflit d'intérêt">
    <p:spTree>
      <p:nvGrpSpPr>
        <p:cNvPr id="1" name=""/>
        <p:cNvGrpSpPr/>
        <p:nvPr/>
      </p:nvGrpSpPr>
      <p:grpSpPr>
        <a:xfrm>
          <a:off x="0" y="0"/>
          <a:ext cx="0" cy="0"/>
          <a:chOff x="0" y="0"/>
          <a:chExt cx="0" cy="0"/>
        </a:xfrm>
      </p:grpSpPr>
      <p:sp>
        <p:nvSpPr>
          <p:cNvPr id="3" name="Espace réservé du contenu 2"/>
          <p:cNvSpPr txBox="1">
            <a:spLocks/>
          </p:cNvSpPr>
          <p:nvPr userDrawn="1"/>
        </p:nvSpPr>
        <p:spPr>
          <a:xfrm>
            <a:off x="3809441" y="3231787"/>
            <a:ext cx="5758398" cy="75359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rgbClr val="983147"/>
              </a:buClr>
              <a:buFont typeface="Arial" panose="020B0604020202020204" pitchFamily="34" charset="0"/>
              <a:buNone/>
              <a:defRPr sz="2400" kern="1200">
                <a:solidFill>
                  <a:schemeClr val="tx1"/>
                </a:solidFill>
                <a:latin typeface="+mj-lt"/>
                <a:ea typeface="+mn-ea"/>
                <a:cs typeface="+mn-cs"/>
              </a:defRPr>
            </a:lvl1pPr>
            <a:lvl2pPr marL="457200" indent="0" algn="ctr" defTabSz="914400" rtl="0" eaLnBrk="1" latinLnBrk="0" hangingPunct="1">
              <a:lnSpc>
                <a:spcPct val="90000"/>
              </a:lnSpc>
              <a:spcBef>
                <a:spcPts val="500"/>
              </a:spcBef>
              <a:buClr>
                <a:srgbClr val="983147"/>
              </a:buClr>
              <a:buFont typeface="Arial" panose="020B0604020202020204" pitchFamily="34" charset="0"/>
              <a:buNone/>
              <a:defRPr sz="2000" kern="1200">
                <a:solidFill>
                  <a:schemeClr val="tx1"/>
                </a:solidFill>
                <a:latin typeface="+mj-lt"/>
                <a:ea typeface="+mn-ea"/>
                <a:cs typeface="+mn-cs"/>
              </a:defRPr>
            </a:lvl2pPr>
            <a:lvl3pPr marL="914400" indent="0" algn="ctr" defTabSz="914400" rtl="0" eaLnBrk="1" latinLnBrk="0" hangingPunct="1">
              <a:lnSpc>
                <a:spcPct val="90000"/>
              </a:lnSpc>
              <a:spcBef>
                <a:spcPts val="500"/>
              </a:spcBef>
              <a:buClr>
                <a:srgbClr val="983147"/>
              </a:buClr>
              <a:buFont typeface="Arial" panose="020B0604020202020204" pitchFamily="34" charset="0"/>
              <a:buNone/>
              <a:defRPr sz="1800" kern="1200">
                <a:solidFill>
                  <a:schemeClr val="tx1"/>
                </a:solidFill>
                <a:latin typeface="+mj-lt"/>
                <a:ea typeface="+mn-ea"/>
                <a:cs typeface="+mn-cs"/>
              </a:defRPr>
            </a:lvl3pPr>
            <a:lvl4pPr marL="1371600" indent="0" algn="ctr" defTabSz="914400" rtl="0" eaLnBrk="1" latinLnBrk="0" hangingPunct="1">
              <a:lnSpc>
                <a:spcPct val="90000"/>
              </a:lnSpc>
              <a:spcBef>
                <a:spcPts val="500"/>
              </a:spcBef>
              <a:buClr>
                <a:srgbClr val="983147"/>
              </a:buClr>
              <a:buFont typeface="Arial" panose="020B0604020202020204" pitchFamily="34" charset="0"/>
              <a:buNone/>
              <a:defRPr sz="1600" kern="1200">
                <a:solidFill>
                  <a:schemeClr val="tx1"/>
                </a:solidFill>
                <a:latin typeface="+mj-lt"/>
                <a:ea typeface="+mn-ea"/>
                <a:cs typeface="+mn-cs"/>
              </a:defRPr>
            </a:lvl4pPr>
            <a:lvl5pPr marL="1828800" indent="0" algn="ctr" defTabSz="914400" rtl="0" eaLnBrk="1" latinLnBrk="0" hangingPunct="1">
              <a:lnSpc>
                <a:spcPct val="90000"/>
              </a:lnSpc>
              <a:spcBef>
                <a:spcPts val="500"/>
              </a:spcBef>
              <a:buClr>
                <a:srgbClr val="983147"/>
              </a:buClr>
              <a:buFont typeface="Arial" panose="020B0604020202020204" pitchFamily="34" charset="0"/>
              <a:buNone/>
              <a:defRPr sz="1600" kern="1200">
                <a:solidFill>
                  <a:schemeClr val="tx1"/>
                </a:solidFill>
                <a:latin typeface="+mj-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CA" sz="2000" b="1">
                <a:latin typeface="+mn-lt"/>
                <a:cs typeface="Segoe UI Semibold" panose="020B0702040204020203" pitchFamily="34" charset="0"/>
              </a:rPr>
              <a:t>Je n’ai aucun conflit d’intérêt réel ou potentiel en lien avec le contenu de cette présentation</a:t>
            </a:r>
            <a:endParaRPr lang="fr-FR" sz="2000" b="1">
              <a:latin typeface="+mn-lt"/>
              <a:cs typeface="Segoe UI Semibold" panose="020B0702040204020203" pitchFamily="34" charset="0"/>
            </a:endParaRPr>
          </a:p>
        </p:txBody>
      </p:sp>
      <p:pic>
        <p:nvPicPr>
          <p:cNvPr id="4" name="Picture 12"/>
          <p:cNvPicPr>
            <a:picLocks noChangeAspect="1"/>
          </p:cNvPicPr>
          <p:nvPr userDrawn="1"/>
        </p:nvPicPr>
        <p:blipFill>
          <a:blip r:embed="rId2" cstate="print"/>
          <a:stretch>
            <a:fillRect/>
          </a:stretch>
        </p:blipFill>
        <p:spPr>
          <a:xfrm>
            <a:off x="3193902" y="3307676"/>
            <a:ext cx="438762" cy="401788"/>
          </a:xfrm>
          <a:prstGeom prst="rect">
            <a:avLst/>
          </a:prstGeom>
        </p:spPr>
      </p:pic>
      <p:sp>
        <p:nvSpPr>
          <p:cNvPr id="5" name="Titre 1"/>
          <p:cNvSpPr txBox="1">
            <a:spLocks/>
          </p:cNvSpPr>
          <p:nvPr userDrawn="1"/>
        </p:nvSpPr>
        <p:spPr>
          <a:xfrm>
            <a:off x="1006611" y="874051"/>
            <a:ext cx="6429887" cy="1080908"/>
          </a:xfrm>
          <a:prstGeom prst="rect">
            <a:avLst/>
          </a:prstGeom>
        </p:spPr>
        <p:txBody>
          <a:bodyPr vert="horz" lIns="91440" tIns="45720" rIns="91440" bIns="45720" rtlCol="0" anchor="ctr">
            <a:noAutofit/>
          </a:bodyPr>
          <a:lstStyle>
            <a:lvl1pPr algn="ctr">
              <a:defRPr sz="3600"/>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CA" sz="3600" b="1" i="0" u="none" strike="noStrike" kern="1200" cap="none" spc="0" normalizeH="0" baseline="0" noProof="0" dirty="0">
                <a:ln>
                  <a:noFill/>
                </a:ln>
                <a:solidFill>
                  <a:schemeClr val="tx1"/>
                </a:solidFill>
                <a:effectLst/>
                <a:uLnTx/>
                <a:uFillTx/>
                <a:latin typeface="+mn-lt"/>
                <a:ea typeface="Tahoma" panose="020B0604030504040204" pitchFamily="34" charset="0"/>
                <a:cs typeface="Segoe UI" panose="020B0502040204020203" pitchFamily="34" charset="0"/>
              </a:rPr>
              <a:t>Déclaration des conflits d’intérêt réel ou potentiel</a:t>
            </a:r>
          </a:p>
        </p:txBody>
      </p:sp>
      <p:sp>
        <p:nvSpPr>
          <p:cNvPr id="2" name="ZoneTexte 1"/>
          <p:cNvSpPr txBox="1"/>
          <p:nvPr userDrawn="1"/>
        </p:nvSpPr>
        <p:spPr>
          <a:xfrm>
            <a:off x="1006611" y="2408707"/>
            <a:ext cx="4339601" cy="369332"/>
          </a:xfrm>
          <a:prstGeom prst="rect">
            <a:avLst/>
          </a:prstGeom>
          <a:noFill/>
        </p:spPr>
        <p:txBody>
          <a:bodyPr wrap="square" rtlCol="0">
            <a:spAutoFit/>
          </a:bodyPr>
          <a:lstStyle/>
          <a:p>
            <a:r>
              <a:rPr lang="fr-CA" dirty="0"/>
              <a:t>Nom du conférencier ou de la conférencière:</a:t>
            </a:r>
          </a:p>
        </p:txBody>
      </p:sp>
    </p:spTree>
    <p:extLst>
      <p:ext uri="{BB962C8B-B14F-4D97-AF65-F5344CB8AC3E}">
        <p14:creationId xmlns:p14="http://schemas.microsoft.com/office/powerpoint/2010/main" val="326451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918510" y="6347019"/>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137373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711816"/>
            <a:ext cx="9144000" cy="2387600"/>
          </a:xfrm>
          <a:prstGeom prst="rect">
            <a:avLst/>
          </a:prstGeom>
        </p:spPr>
        <p:txBody>
          <a:bodyPr anchor="b"/>
          <a:lstStyle>
            <a:lvl1pPr algn="ctr">
              <a:defRPr sz="6000" b="1">
                <a:latin typeface="+mn-lt"/>
              </a:defRPr>
            </a:lvl1pPr>
          </a:lstStyle>
          <a:p>
            <a:r>
              <a:rPr lang="fr-FR"/>
              <a:t>Modifiez le style du titre</a:t>
            </a:r>
            <a:endParaRPr lang="fr-CA"/>
          </a:p>
        </p:txBody>
      </p:sp>
      <p:sp>
        <p:nvSpPr>
          <p:cNvPr id="3" name="Sous-titre 2"/>
          <p:cNvSpPr>
            <a:spLocks noGrp="1"/>
          </p:cNvSpPr>
          <p:nvPr>
            <p:ph type="subTitle" idx="1"/>
          </p:nvPr>
        </p:nvSpPr>
        <p:spPr>
          <a:xfrm>
            <a:off x="1524000" y="3200821"/>
            <a:ext cx="9144000" cy="1655762"/>
          </a:xfrm>
          <a:prstGeom prst="rect">
            <a:avLst/>
          </a:prstGeom>
        </p:spPr>
        <p:txBody>
          <a:bodyPr/>
          <a:lstStyle>
            <a:lvl1pPr marL="0" indent="0" algn="ctr">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A"/>
          </a:p>
        </p:txBody>
      </p:sp>
      <p:sp>
        <p:nvSpPr>
          <p:cNvPr id="6" name="Espace réservé du numéro de diapositive 5"/>
          <p:cNvSpPr>
            <a:spLocks noGrp="1"/>
          </p:cNvSpPr>
          <p:nvPr>
            <p:ph type="sldNum" sz="quarter" idx="12"/>
          </p:nvPr>
        </p:nvSpPr>
        <p:spPr>
          <a:xfrm>
            <a:off x="8927840" y="6365680"/>
            <a:ext cx="2743200" cy="365125"/>
          </a:xfrm>
          <a:prstGeom prst="rect">
            <a:avLst/>
          </a:prstGeom>
        </p:spPr>
        <p:txBody>
          <a:bodyPr/>
          <a:lstStyle>
            <a:lvl1pPr algn="r">
              <a:defRPr sz="1100">
                <a:latin typeface="+mj-lt"/>
              </a:defRPr>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61743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lvl1pPr>
              <a:defRPr b="1"/>
            </a:lvl1pPr>
          </a:lstStyle>
          <a:p>
            <a:r>
              <a:rPr lang="fr-FR"/>
              <a:t>Modifiez le style du titre</a:t>
            </a:r>
            <a:endParaRPr lang="fr-CA"/>
          </a:p>
        </p:txBody>
      </p:sp>
      <p:sp>
        <p:nvSpPr>
          <p:cNvPr id="3" name="Espace réservé du contenu 2"/>
          <p:cNvSpPr>
            <a:spLocks noGrp="1"/>
          </p:cNvSpPr>
          <p:nvPr>
            <p:ph idx="1"/>
          </p:nvPr>
        </p:nvSpPr>
        <p:spPr>
          <a:xfrm>
            <a:off x="838200" y="1825625"/>
            <a:ext cx="10515600" cy="3296881"/>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numéro de diapositive 5"/>
          <p:cNvSpPr txBox="1">
            <a:spLocks/>
          </p:cNvSpPr>
          <p:nvPr userDrawn="1"/>
        </p:nvSpPr>
        <p:spPr>
          <a:xfrm>
            <a:off x="8918510" y="6403003"/>
            <a:ext cx="2743200" cy="365125"/>
          </a:xfrm>
          <a:prstGeom prst="rect">
            <a:avLst/>
          </a:prstGeom>
        </p:spPr>
        <p:txBody>
          <a:bodyPr/>
          <a:lstStyle>
            <a:defPPr>
              <a:defRPr lang="fr-FR"/>
            </a:defPPr>
            <a:lvl1pPr marL="0" algn="r" defTabSz="914400" rtl="0" eaLnBrk="1" latinLnBrk="0" hangingPunct="1">
              <a:defRPr sz="1600" kern="1200">
                <a:solidFill>
                  <a:schemeClr val="tx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A1A974-1BB1-4D57-BC73-6FC7777072A4}" type="slidenum">
              <a:rPr lang="fr-CA" sz="1200" smtClean="0"/>
              <a:pPr/>
              <a:t>‹N°›</a:t>
            </a:fld>
            <a:endParaRPr lang="fr-CA"/>
          </a:p>
        </p:txBody>
      </p:sp>
    </p:spTree>
    <p:extLst>
      <p:ext uri="{BB962C8B-B14F-4D97-AF65-F5344CB8AC3E}">
        <p14:creationId xmlns:p14="http://schemas.microsoft.com/office/powerpoint/2010/main" val="337747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24318" y="456291"/>
            <a:ext cx="10515600" cy="2852737"/>
          </a:xfrm>
          <a:prstGeom prst="rect">
            <a:avLst/>
          </a:prstGeom>
        </p:spPr>
        <p:txBody>
          <a:bodyPr anchor="b"/>
          <a:lstStyle>
            <a:lvl1pPr>
              <a:defRPr sz="6000" b="1"/>
            </a:lvl1pPr>
          </a:lstStyle>
          <a:p>
            <a:r>
              <a:rPr lang="fr-FR"/>
              <a:t>Modifiez le style du titre</a:t>
            </a:r>
            <a:endParaRPr lang="fr-CA"/>
          </a:p>
        </p:txBody>
      </p:sp>
      <p:sp>
        <p:nvSpPr>
          <p:cNvPr id="3" name="Espace réservé du texte 2"/>
          <p:cNvSpPr>
            <a:spLocks noGrp="1"/>
          </p:cNvSpPr>
          <p:nvPr>
            <p:ph type="body" idx="1"/>
          </p:nvPr>
        </p:nvSpPr>
        <p:spPr>
          <a:xfrm>
            <a:off x="924318" y="3332501"/>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6" name="Espace réservé du numéro de diapositive 5"/>
          <p:cNvSpPr>
            <a:spLocks noGrp="1"/>
          </p:cNvSpPr>
          <p:nvPr>
            <p:ph type="sldNum" sz="quarter" idx="12"/>
          </p:nvPr>
        </p:nvSpPr>
        <p:spPr>
          <a:xfrm>
            <a:off x="8965163" y="6347020"/>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402731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lvl1pPr>
              <a:defRPr b="1"/>
            </a:lvl1pPr>
          </a:lstStyle>
          <a:p>
            <a:r>
              <a:rPr lang="fr-FR"/>
              <a:t>Modifiez le style du titre</a:t>
            </a:r>
            <a:endParaRPr lang="fr-CA"/>
          </a:p>
        </p:txBody>
      </p:sp>
      <p:sp>
        <p:nvSpPr>
          <p:cNvPr id="3" name="Espace réservé du contenu 2"/>
          <p:cNvSpPr>
            <a:spLocks noGrp="1"/>
          </p:cNvSpPr>
          <p:nvPr>
            <p:ph sz="half" idx="1"/>
          </p:nvPr>
        </p:nvSpPr>
        <p:spPr>
          <a:xfrm>
            <a:off x="838200" y="1825626"/>
            <a:ext cx="5181600" cy="3334204"/>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3334205"/>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u numéro de diapositive 6"/>
          <p:cNvSpPr>
            <a:spLocks noGrp="1"/>
          </p:cNvSpPr>
          <p:nvPr>
            <p:ph type="sldNum" sz="quarter" idx="12"/>
          </p:nvPr>
        </p:nvSpPr>
        <p:spPr>
          <a:xfrm>
            <a:off x="8946502" y="6375012"/>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134317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a:prstGeom prst="rect">
            <a:avLst/>
          </a:prstGeom>
        </p:spPr>
        <p:txBody>
          <a:bodyPr/>
          <a:lstStyle>
            <a:lvl1pPr>
              <a:defRPr b="1"/>
            </a:lvl1p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2664084"/>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2664084"/>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9" name="Espace réservé du numéro de diapositive 8"/>
          <p:cNvSpPr>
            <a:spLocks noGrp="1"/>
          </p:cNvSpPr>
          <p:nvPr>
            <p:ph type="sldNum" sz="quarter" idx="12"/>
          </p:nvPr>
        </p:nvSpPr>
        <p:spPr>
          <a:xfrm>
            <a:off x="8918510" y="6328358"/>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12548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325563"/>
          </a:xfrm>
          <a:prstGeom prst="rect">
            <a:avLst/>
          </a:prstGeom>
        </p:spPr>
        <p:txBody>
          <a:bodyPr/>
          <a:lstStyle>
            <a:lvl1pPr>
              <a:defRPr b="1"/>
            </a:lvl1pPr>
          </a:lstStyle>
          <a:p>
            <a:r>
              <a:rPr lang="fr-FR"/>
              <a:t>Modifiez le style du titre</a:t>
            </a:r>
            <a:endParaRPr lang="fr-CA"/>
          </a:p>
        </p:txBody>
      </p:sp>
      <p:sp>
        <p:nvSpPr>
          <p:cNvPr id="5" name="Espace réservé du numéro de diapositive 4"/>
          <p:cNvSpPr>
            <a:spLocks noGrp="1"/>
          </p:cNvSpPr>
          <p:nvPr>
            <p:ph type="sldNum" sz="quarter" idx="12"/>
          </p:nvPr>
        </p:nvSpPr>
        <p:spPr>
          <a:xfrm>
            <a:off x="8937172" y="6347020"/>
            <a:ext cx="2743200" cy="365125"/>
          </a:xfrm>
          <a:prstGeom prst="rect">
            <a:avLst/>
          </a:prstGeom>
        </p:spPr>
        <p:txBody>
          <a:bodyPr/>
          <a:lstStyle>
            <a:lvl1pPr algn="r">
              <a:defRPr sz="1200"/>
            </a:lvl1pPr>
          </a:lstStyle>
          <a:p>
            <a:fld id="{76A1A974-1BB1-4D57-BC73-6FC7777072A4}" type="slidenum">
              <a:rPr lang="fr-CA" smtClean="0"/>
              <a:pPr/>
              <a:t>‹N°›</a:t>
            </a:fld>
            <a:endParaRPr lang="fr-CA"/>
          </a:p>
        </p:txBody>
      </p:sp>
    </p:spTree>
    <p:extLst>
      <p:ext uri="{BB962C8B-B14F-4D97-AF65-F5344CB8AC3E}">
        <p14:creationId xmlns:p14="http://schemas.microsoft.com/office/powerpoint/2010/main" val="426117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4" name="Image 4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01809">
            <a:off x="1477490" y="2367125"/>
            <a:ext cx="10233254" cy="5756205"/>
          </a:xfrm>
          <a:prstGeom prst="rect">
            <a:avLst/>
          </a:prstGeom>
        </p:spPr>
      </p:pic>
      <p:grpSp>
        <p:nvGrpSpPr>
          <p:cNvPr id="45" name="Groupe 44"/>
          <p:cNvGrpSpPr/>
          <p:nvPr userDrawn="1"/>
        </p:nvGrpSpPr>
        <p:grpSpPr>
          <a:xfrm>
            <a:off x="0" y="3253126"/>
            <a:ext cx="11768316" cy="3605559"/>
            <a:chOff x="0" y="3244334"/>
            <a:chExt cx="11768316" cy="3605559"/>
          </a:xfrm>
        </p:grpSpPr>
        <p:sp>
          <p:nvSpPr>
            <p:cNvPr id="46" name="Rectangle 45"/>
            <p:cNvSpPr/>
            <p:nvPr/>
          </p:nvSpPr>
          <p:spPr>
            <a:xfrm>
              <a:off x="5974813" y="3244334"/>
              <a:ext cx="242374" cy="369332"/>
            </a:xfrm>
            <a:prstGeom prst="rect">
              <a:avLst/>
            </a:prstGeom>
          </p:spPr>
          <p:txBody>
            <a:bodyPr wrap="none">
              <a:spAutoFit/>
            </a:bodyPr>
            <a:lstStyle/>
            <a:p>
              <a:r>
                <a:rPr lang="fr-CA" dirty="0">
                  <a:solidFill>
                    <a:srgbClr val="000000"/>
                  </a:solidFill>
                  <a:latin typeface="Times New Roman" panose="02020603050405020304" pitchFamily="18" charset="0"/>
                </a:rPr>
                <a:t> </a:t>
              </a:r>
              <a:endParaRPr lang="fr-CA" dirty="0"/>
            </a:p>
          </p:txBody>
        </p:sp>
        <p:grpSp>
          <p:nvGrpSpPr>
            <p:cNvPr id="47" name="Group 5"/>
            <p:cNvGrpSpPr/>
            <p:nvPr/>
          </p:nvGrpSpPr>
          <p:grpSpPr>
            <a:xfrm>
              <a:off x="7037836" y="5813086"/>
              <a:ext cx="4730480" cy="724526"/>
              <a:chOff x="0" y="0"/>
              <a:chExt cx="9215811" cy="1411505"/>
            </a:xfrm>
          </p:grpSpPr>
          <p:sp>
            <p:nvSpPr>
              <p:cNvPr id="52" name="Freeform 6"/>
              <p:cNvSpPr/>
              <p:nvPr/>
            </p:nvSpPr>
            <p:spPr>
              <a:xfrm>
                <a:off x="0" y="0"/>
                <a:ext cx="1415593" cy="1245722"/>
              </a:xfrm>
              <a:custGeom>
                <a:avLst/>
                <a:gdLst/>
                <a:ahLst/>
                <a:cxnLst/>
                <a:rect l="l" t="t" r="r" b="b"/>
                <a:pathLst>
                  <a:path w="1415593" h="1245722">
                    <a:moveTo>
                      <a:pt x="0" y="0"/>
                    </a:moveTo>
                    <a:lnTo>
                      <a:pt x="1415593" y="0"/>
                    </a:lnTo>
                    <a:lnTo>
                      <a:pt x="1415593" y="1245722"/>
                    </a:lnTo>
                    <a:lnTo>
                      <a:pt x="0" y="1245722"/>
                    </a:lnTo>
                    <a:lnTo>
                      <a:pt x="0" y="0"/>
                    </a:lnTo>
                    <a:close/>
                  </a:path>
                </a:pathLst>
              </a:custGeom>
              <a:blipFill>
                <a:blip r:embed="rId16"/>
                <a:stretch>
                  <a:fillRect/>
                </a:stretch>
              </a:blipFill>
            </p:spPr>
          </p:sp>
          <p:sp>
            <p:nvSpPr>
              <p:cNvPr id="53" name="Freeform 7"/>
              <p:cNvSpPr/>
              <p:nvPr/>
            </p:nvSpPr>
            <p:spPr>
              <a:xfrm>
                <a:off x="2592268" y="23737"/>
                <a:ext cx="2795656" cy="1387768"/>
              </a:xfrm>
              <a:custGeom>
                <a:avLst/>
                <a:gdLst/>
                <a:ahLst/>
                <a:cxnLst/>
                <a:rect l="l" t="t" r="r" b="b"/>
                <a:pathLst>
                  <a:path w="2795656" h="1387768">
                    <a:moveTo>
                      <a:pt x="0" y="0"/>
                    </a:moveTo>
                    <a:lnTo>
                      <a:pt x="2795656" y="0"/>
                    </a:lnTo>
                    <a:lnTo>
                      <a:pt x="2795656" y="1387768"/>
                    </a:lnTo>
                    <a:lnTo>
                      <a:pt x="0" y="1387768"/>
                    </a:lnTo>
                    <a:lnTo>
                      <a:pt x="0" y="0"/>
                    </a:lnTo>
                    <a:close/>
                  </a:path>
                </a:pathLst>
              </a:custGeom>
              <a:blipFill>
                <a:blip r:embed="rId17"/>
                <a:stretch>
                  <a:fillRect t="-11590" b="-11590"/>
                </a:stretch>
              </a:blipFill>
            </p:spPr>
          </p:sp>
          <p:sp>
            <p:nvSpPr>
              <p:cNvPr id="54" name="Freeform 8"/>
              <p:cNvSpPr/>
              <p:nvPr/>
            </p:nvSpPr>
            <p:spPr>
              <a:xfrm>
                <a:off x="6421107" y="133410"/>
                <a:ext cx="2794704" cy="1168422"/>
              </a:xfrm>
              <a:custGeom>
                <a:avLst/>
                <a:gdLst/>
                <a:ahLst/>
                <a:cxnLst/>
                <a:rect l="l" t="t" r="r" b="b"/>
                <a:pathLst>
                  <a:path w="2794704" h="1168422">
                    <a:moveTo>
                      <a:pt x="0" y="0"/>
                    </a:moveTo>
                    <a:lnTo>
                      <a:pt x="2794704" y="0"/>
                    </a:lnTo>
                    <a:lnTo>
                      <a:pt x="2794704" y="1168422"/>
                    </a:lnTo>
                    <a:lnTo>
                      <a:pt x="0" y="1168422"/>
                    </a:lnTo>
                    <a:lnTo>
                      <a:pt x="0" y="0"/>
                    </a:lnTo>
                    <a:close/>
                  </a:path>
                </a:pathLst>
              </a:custGeom>
              <a:blipFill>
                <a:blip r:embed="rId18"/>
                <a:stretch>
                  <a:fillRect t="-11590" b="-11590"/>
                </a:stretch>
              </a:blipFill>
            </p:spPr>
          </p:sp>
        </p:grpSp>
        <p:sp>
          <p:nvSpPr>
            <p:cNvPr id="48" name="TextBox 9"/>
            <p:cNvSpPr txBox="1"/>
            <p:nvPr/>
          </p:nvSpPr>
          <p:spPr>
            <a:xfrm>
              <a:off x="3428678" y="6300660"/>
              <a:ext cx="2887758" cy="166712"/>
            </a:xfrm>
            <a:prstGeom prst="rect">
              <a:avLst/>
            </a:prstGeom>
          </p:spPr>
          <p:txBody>
            <a:bodyPr wrap="square" lIns="0" tIns="0" rIns="0" bIns="0" rtlCol="0" anchor="t">
              <a:spAutoFit/>
            </a:bodyPr>
            <a:lstStyle/>
            <a:p>
              <a:pPr algn="l">
                <a:lnSpc>
                  <a:spcPts val="1306"/>
                </a:lnSpc>
              </a:pPr>
              <a:r>
                <a:rPr lang="en-US" sz="1200" spc="2" dirty="0" err="1">
                  <a:solidFill>
                    <a:srgbClr val="0B1E26"/>
                  </a:solidFill>
                  <a:latin typeface="Archivo Black"/>
                  <a:ea typeface="Archivo Black"/>
                  <a:cs typeface="Archivo Black"/>
                  <a:sym typeface="Archivo Black"/>
                </a:rPr>
                <a:t>Favoriser</a:t>
              </a:r>
              <a:r>
                <a:rPr lang="en-US" sz="1200" spc="2" dirty="0">
                  <a:solidFill>
                    <a:srgbClr val="0B1E26"/>
                  </a:solidFill>
                  <a:latin typeface="Archivo Black"/>
                  <a:ea typeface="Archivo Black"/>
                  <a:cs typeface="Archivo Black"/>
                  <a:sym typeface="Archivo Black"/>
                </a:rPr>
                <a:t> la communication </a:t>
              </a:r>
              <a:r>
                <a:rPr lang="en-US" sz="1200" spc="2" dirty="0" err="1">
                  <a:solidFill>
                    <a:srgbClr val="0B1E26"/>
                  </a:solidFill>
                  <a:latin typeface="Archivo Black"/>
                  <a:ea typeface="Archivo Black"/>
                  <a:cs typeface="Archivo Black"/>
                  <a:sym typeface="Archivo Black"/>
                </a:rPr>
                <a:t>fonctionnelle</a:t>
              </a:r>
              <a:r>
                <a:rPr lang="en-US" sz="1200" spc="2" dirty="0">
                  <a:solidFill>
                    <a:srgbClr val="0B1E26"/>
                  </a:solidFill>
                  <a:latin typeface="Archivo Black"/>
                  <a:ea typeface="Archivo Black"/>
                  <a:cs typeface="Archivo Black"/>
                  <a:sym typeface="Archivo Black"/>
                </a:rPr>
                <a:t> </a:t>
              </a:r>
            </a:p>
          </p:txBody>
        </p:sp>
        <p:sp>
          <p:nvSpPr>
            <p:cNvPr id="49" name="TextBox 10"/>
            <p:cNvSpPr txBox="1"/>
            <p:nvPr/>
          </p:nvSpPr>
          <p:spPr>
            <a:xfrm>
              <a:off x="3420440" y="6507163"/>
              <a:ext cx="1590840" cy="135593"/>
            </a:xfrm>
            <a:prstGeom prst="rect">
              <a:avLst/>
            </a:prstGeom>
          </p:spPr>
          <p:txBody>
            <a:bodyPr lIns="0" tIns="0" rIns="0" bIns="0" rtlCol="0" anchor="t">
              <a:spAutoFit/>
            </a:bodyPr>
            <a:lstStyle/>
            <a:p>
              <a:pPr algn="l">
                <a:lnSpc>
                  <a:spcPts val="1679"/>
                </a:lnSpc>
              </a:pPr>
              <a:r>
                <a:rPr lang="en-US" sz="1200" b="1" dirty="0">
                  <a:solidFill>
                    <a:srgbClr val="0B1E26"/>
                  </a:solidFill>
                  <a:latin typeface="Open Sans Bold"/>
                  <a:ea typeface="Open Sans Bold"/>
                  <a:cs typeface="Open Sans Bold"/>
                  <a:sym typeface="Open Sans Bold"/>
                </a:rPr>
                <a:t>20 </a:t>
              </a:r>
              <a:r>
                <a:rPr lang="en-US" sz="1200" b="1" dirty="0" err="1">
                  <a:solidFill>
                    <a:srgbClr val="0B1E26"/>
                  </a:solidFill>
                  <a:latin typeface="Open Sans Bold"/>
                  <a:ea typeface="Open Sans Bold"/>
                  <a:cs typeface="Open Sans Bold"/>
                  <a:sym typeface="Open Sans Bold"/>
                </a:rPr>
                <a:t>novembre</a:t>
              </a:r>
              <a:r>
                <a:rPr lang="en-US" sz="1200" b="1" dirty="0">
                  <a:solidFill>
                    <a:srgbClr val="0B1E26"/>
                  </a:solidFill>
                  <a:latin typeface="Open Sans Bold"/>
                  <a:ea typeface="Open Sans Bold"/>
                  <a:cs typeface="Open Sans Bold"/>
                  <a:sym typeface="Open Sans Bold"/>
                </a:rPr>
                <a:t> 2024</a:t>
              </a:r>
            </a:p>
          </p:txBody>
        </p:sp>
        <p:sp>
          <p:nvSpPr>
            <p:cNvPr id="50" name="TextBox 11"/>
            <p:cNvSpPr txBox="1"/>
            <p:nvPr/>
          </p:nvSpPr>
          <p:spPr>
            <a:xfrm>
              <a:off x="3420440" y="6098245"/>
              <a:ext cx="1939561" cy="115880"/>
            </a:xfrm>
            <a:prstGeom prst="rect">
              <a:avLst/>
            </a:prstGeom>
          </p:spPr>
          <p:txBody>
            <a:bodyPr lIns="0" tIns="0" rIns="0" bIns="0" rtlCol="0" anchor="t">
              <a:spAutoFit/>
            </a:bodyPr>
            <a:lstStyle/>
            <a:p>
              <a:pPr algn="l">
                <a:lnSpc>
                  <a:spcPts val="1306"/>
                </a:lnSpc>
              </a:pPr>
              <a:r>
                <a:rPr lang="en-US" sz="1200" b="1" spc="2" dirty="0">
                  <a:solidFill>
                    <a:srgbClr val="0B1E26"/>
                  </a:solidFill>
                  <a:latin typeface="Glacial Indifference Bold"/>
                  <a:ea typeface="Glacial Indifference Bold"/>
                  <a:cs typeface="Glacial Indifference Bold"/>
                  <a:sym typeface="Glacial Indifference Bold"/>
                </a:rPr>
                <a:t>COLLOQUE</a:t>
              </a:r>
            </a:p>
          </p:txBody>
        </p:sp>
        <p:sp>
          <p:nvSpPr>
            <p:cNvPr id="51" name="Freeform 12">
              <a:extLst>
                <a:ext uri="{C183D7F6-B498-43B3-948B-1728B52AA6E4}">
                  <adec:decorative xmlns="" xmlns:adec="http://schemas.microsoft.com/office/drawing/2017/decorative" val="1"/>
                </a:ext>
              </a:extLst>
            </p:cNvPr>
            <p:cNvSpPr/>
            <p:nvPr/>
          </p:nvSpPr>
          <p:spPr>
            <a:xfrm flipH="1">
              <a:off x="0" y="5162295"/>
              <a:ext cx="2934953" cy="1687598"/>
            </a:xfrm>
            <a:custGeom>
              <a:avLst/>
              <a:gdLst/>
              <a:ahLst/>
              <a:cxnLst/>
              <a:rect l="l" t="t" r="r" b="b"/>
              <a:pathLst>
                <a:path w="4288355" h="2465804">
                  <a:moveTo>
                    <a:pt x="4288355" y="0"/>
                  </a:moveTo>
                  <a:lnTo>
                    <a:pt x="0" y="0"/>
                  </a:lnTo>
                  <a:lnTo>
                    <a:pt x="0" y="2465804"/>
                  </a:lnTo>
                  <a:lnTo>
                    <a:pt x="4288355" y="2465804"/>
                  </a:lnTo>
                  <a:lnTo>
                    <a:pt x="4288355" y="0"/>
                  </a:lnTo>
                  <a:close/>
                </a:path>
              </a:pathLst>
            </a:custGeom>
            <a:blipFill>
              <a:blip r:embed="rId19">
                <a:alphaModFix amt="16000"/>
                <a:extLst>
                  <a:ext uri="{96DAC541-7B7A-43D3-8B79-37D633B846F1}">
                    <asvg:svgBlip xmlns="" xmlns:asvg="http://schemas.microsoft.com/office/drawing/2016/SVG/main" r:embed="rId20"/>
                  </a:ext>
                </a:extLst>
              </a:blip>
              <a:stretch>
                <a:fillRect/>
              </a:stretch>
            </a:blipFill>
            <a:ln cap="sq">
              <a:noFill/>
              <a:prstDash val="solid"/>
              <a:miter/>
            </a:ln>
          </p:spPr>
        </p:sp>
      </p:grpSp>
    </p:spTree>
    <p:extLst>
      <p:ext uri="{BB962C8B-B14F-4D97-AF65-F5344CB8AC3E}">
        <p14:creationId xmlns:p14="http://schemas.microsoft.com/office/powerpoint/2010/main" val="3872335415"/>
      </p:ext>
    </p:extLst>
  </p:cSld>
  <p:clrMap bg1="lt1" tx1="dk1" bg2="lt2" tx2="dk2" accent1="accent1" accent2="accent2" accent3="accent3" accent4="accent4" accent5="accent5" accent6="accent6" hlink="hlink" folHlink="folHlink"/>
  <p:sldLayoutIdLst>
    <p:sldLayoutId id="2147483660" r:id="rId1"/>
    <p:sldLayoutId id="2147483673" r:id="rId2"/>
    <p:sldLayoutId id="2147483655" r:id="rId3"/>
    <p:sldLayoutId id="2147483649" r:id="rId4"/>
    <p:sldLayoutId id="2147483650" r:id="rId5"/>
    <p:sldLayoutId id="2147483651" r:id="rId6"/>
    <p:sldLayoutId id="2147483652" r:id="rId7"/>
    <p:sldLayoutId id="2147483653" r:id="rId8"/>
    <p:sldLayoutId id="2147483654" r:id="rId9"/>
    <p:sldLayoutId id="2147483656" r:id="rId10"/>
    <p:sldLayoutId id="2147483657" r:id="rId11"/>
    <p:sldLayoutId id="2147483675"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7D31"/>
        </a:solidFill>
        <a:effectLst/>
      </p:bgPr>
    </p:bg>
    <p:spTree>
      <p:nvGrpSpPr>
        <p:cNvPr id="1" name=""/>
        <p:cNvGrpSpPr/>
        <p:nvPr/>
      </p:nvGrpSpPr>
      <p:grpSpPr>
        <a:xfrm>
          <a:off x="0" y="0"/>
          <a:ext cx="0" cy="0"/>
          <a:chOff x="0" y="0"/>
          <a:chExt cx="0" cy="0"/>
        </a:xfrm>
      </p:grpSpPr>
      <p:sp>
        <p:nvSpPr>
          <p:cNvPr id="2" name="AutoShape 2" descr="https://cac-powerpoint.officeapps.live.com/pods/GetClipboardImage.ashx?Id=e8e5baa5-1555-4ee3-a25c-03fc6d8c057a&amp;DC=CA4&amp;pkey=c2dd8a16-5eec-454b-8e0b-76ce5e341caf&amp;wdwaccluster=CA4"/>
          <p:cNvSpPr>
            <a:spLocks noChangeAspect="1" noChangeArrowheads="1"/>
          </p:cNvSpPr>
          <p:nvPr/>
        </p:nvSpPr>
        <p:spPr bwMode="auto">
          <a:xfrm>
            <a:off x="219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Tree>
    <p:extLst>
      <p:ext uri="{BB962C8B-B14F-4D97-AF65-F5344CB8AC3E}">
        <p14:creationId xmlns:p14="http://schemas.microsoft.com/office/powerpoint/2010/main" val="156413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22831" y="2408707"/>
            <a:ext cx="4707757" cy="369332"/>
          </a:xfrm>
          <a:prstGeom prst="rect">
            <a:avLst/>
          </a:prstGeom>
          <a:noFill/>
        </p:spPr>
        <p:txBody>
          <a:bodyPr wrap="square" rtlCol="0">
            <a:spAutoFit/>
          </a:bodyPr>
          <a:lstStyle/>
          <a:p>
            <a:r>
              <a:rPr lang="fr-CA" dirty="0">
                <a:solidFill>
                  <a:srgbClr val="FF0000"/>
                </a:solidFill>
              </a:rPr>
              <a:t>Votre nom ici</a:t>
            </a:r>
          </a:p>
        </p:txBody>
      </p:sp>
    </p:spTree>
    <p:extLst>
      <p:ext uri="{BB962C8B-B14F-4D97-AF65-F5344CB8AC3E}">
        <p14:creationId xmlns:p14="http://schemas.microsoft.com/office/powerpoint/2010/main" val="4235387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64F1-121C-27BC-C544-8810B0BB540A}"/>
              </a:ext>
            </a:extLst>
          </p:cNvPr>
          <p:cNvSpPr>
            <a:spLocks noGrp="1"/>
          </p:cNvSpPr>
          <p:nvPr>
            <p:ph type="title"/>
          </p:nvPr>
        </p:nvSpPr>
        <p:spPr>
          <a:xfrm>
            <a:off x="246185" y="365125"/>
            <a:ext cx="11350869" cy="1885706"/>
          </a:xfrm>
        </p:spPr>
        <p:txBody>
          <a:bodyPr/>
          <a:lstStyle/>
          <a:p>
            <a:r>
              <a:rPr lang="it-CH" dirty="0" smtClean="0"/>
              <a:t>Directives pour le </a:t>
            </a:r>
            <a:r>
              <a:rPr lang="it-CH" dirty="0" smtClean="0"/>
              <a:t>bloc </a:t>
            </a:r>
            <a:r>
              <a:rPr lang="fr-CA" dirty="0"/>
              <a:t>"Échanges </a:t>
            </a:r>
            <a:r>
              <a:rPr lang="fr-CA" dirty="0"/>
              <a:t>et partage autour de pratiques prometteuses"</a:t>
            </a:r>
          </a:p>
        </p:txBody>
      </p:sp>
      <p:sp>
        <p:nvSpPr>
          <p:cNvPr id="3" name="Content Placeholder 2">
            <a:extLst>
              <a:ext uri="{FF2B5EF4-FFF2-40B4-BE49-F238E27FC236}">
                <a16:creationId xmlns:a16="http://schemas.microsoft.com/office/drawing/2014/main" id="{B9984338-007F-AF6E-264F-7D316B4D7082}"/>
              </a:ext>
            </a:extLst>
          </p:cNvPr>
          <p:cNvSpPr>
            <a:spLocks noGrp="1"/>
          </p:cNvSpPr>
          <p:nvPr>
            <p:ph idx="1"/>
          </p:nvPr>
        </p:nvSpPr>
        <p:spPr/>
        <p:txBody>
          <a:bodyPr>
            <a:normAutofit fontScale="70000" lnSpcReduction="20000"/>
          </a:bodyPr>
          <a:lstStyle/>
          <a:p>
            <a:r>
              <a:rPr lang="it-CH" dirty="0"/>
              <a:t>L’objectif est de présenter en quelques minutes (3-5 minutes) votre pratique prometteuse</a:t>
            </a:r>
          </a:p>
          <a:p>
            <a:pPr lvl="1"/>
            <a:r>
              <a:rPr lang="it-CH" dirty="0"/>
              <a:t>Nous souhaitons nourrir un échange avec les autres participants au colloque, vous aurez l’occasion de donner d’autres détails pendant les discussions</a:t>
            </a:r>
          </a:p>
          <a:p>
            <a:r>
              <a:rPr lang="it-CH" dirty="0"/>
              <a:t>La présentation comportera trois parties</a:t>
            </a:r>
          </a:p>
          <a:p>
            <a:pPr lvl="1"/>
            <a:r>
              <a:rPr lang="it-CH" dirty="0"/>
              <a:t>Contexte</a:t>
            </a:r>
          </a:p>
          <a:p>
            <a:pPr lvl="1"/>
            <a:r>
              <a:rPr lang="it-CH" dirty="0"/>
              <a:t>Présentation de la pratique</a:t>
            </a:r>
          </a:p>
          <a:p>
            <a:pPr lvl="1"/>
            <a:r>
              <a:rPr lang="it-CH" dirty="0"/>
              <a:t>Observations/Perspectives/Futures étapes</a:t>
            </a:r>
          </a:p>
          <a:p>
            <a:r>
              <a:rPr lang="fr-CA" dirty="0"/>
              <a:t>Défi: il s’agit d’un colloque scientifique, essayez d’ancrer votre présentation à la littérature scientifique sur la question tout en gardant en tête que le public sera majoritairement composé par vos pairs qui pourraient souhaitez entendre parler des aspects concrets </a:t>
            </a:r>
          </a:p>
          <a:p>
            <a:pPr lvl="1"/>
            <a:r>
              <a:rPr lang="fr-CA" dirty="0"/>
              <a:t>Des chercheurs sont à disposition pour vous accompagner dans l’élaboration de votre présentation, n’hésitez pas à communiquer avec Patricia Jelenic pour qu’elle vous mette en contact avec une personne chercheure. </a:t>
            </a:r>
          </a:p>
          <a:p>
            <a:pPr lvl="1"/>
            <a:endParaRPr lang="fr-CA" dirty="0"/>
          </a:p>
        </p:txBody>
      </p:sp>
    </p:spTree>
    <p:extLst>
      <p:ext uri="{BB962C8B-B14F-4D97-AF65-F5344CB8AC3E}">
        <p14:creationId xmlns:p14="http://schemas.microsoft.com/office/powerpoint/2010/main" val="626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2B00-858A-5D72-6F61-0227A5507C59}"/>
              </a:ext>
            </a:extLst>
          </p:cNvPr>
          <p:cNvSpPr>
            <a:spLocks noGrp="1"/>
          </p:cNvSpPr>
          <p:nvPr>
            <p:ph type="title"/>
          </p:nvPr>
        </p:nvSpPr>
        <p:spPr/>
        <p:txBody>
          <a:bodyPr/>
          <a:lstStyle/>
          <a:p>
            <a:r>
              <a:rPr lang="it-CH" sz="4800" dirty="0" smtClean="0"/>
              <a:t>Contexte</a:t>
            </a:r>
            <a:endParaRPr lang="fr-CA" sz="4800" dirty="0"/>
          </a:p>
        </p:txBody>
      </p:sp>
      <p:sp>
        <p:nvSpPr>
          <p:cNvPr id="3" name="Content Placeholder 2">
            <a:extLst>
              <a:ext uri="{FF2B5EF4-FFF2-40B4-BE49-F238E27FC236}">
                <a16:creationId xmlns:a16="http://schemas.microsoft.com/office/drawing/2014/main" id="{FDF5790C-5D17-370E-68C8-5C9CA7C2F167}"/>
              </a:ext>
            </a:extLst>
          </p:cNvPr>
          <p:cNvSpPr>
            <a:spLocks noGrp="1"/>
          </p:cNvSpPr>
          <p:nvPr>
            <p:ph idx="1"/>
          </p:nvPr>
        </p:nvSpPr>
        <p:spPr>
          <a:xfrm>
            <a:off x="838200" y="1389185"/>
            <a:ext cx="10515600" cy="3733321"/>
          </a:xfrm>
        </p:spPr>
        <p:txBody>
          <a:bodyPr/>
          <a:lstStyle/>
          <a:p>
            <a:r>
              <a:rPr lang="fr-CA" dirty="0"/>
              <a:t>Présentez ici les données de la littérature ou de la réalité clinique qui ont amené vers la solution que vous proposez</a:t>
            </a:r>
          </a:p>
          <a:p>
            <a:endParaRPr lang="fr-CA" dirty="0"/>
          </a:p>
          <a:p>
            <a:r>
              <a:rPr lang="fr-CA" dirty="0"/>
              <a:t>Ex.: quelles lacunes sont observées dans les offres de services? Quels sont les besoins des personnes?  Qu’est-ce que la littérature dit à propos de votre « problématique » ou comment elle supporte votre « pratique »</a:t>
            </a:r>
          </a:p>
          <a:p>
            <a:endParaRPr lang="fr-CA" dirty="0"/>
          </a:p>
        </p:txBody>
      </p:sp>
    </p:spTree>
    <p:extLst>
      <p:ext uri="{BB962C8B-B14F-4D97-AF65-F5344CB8AC3E}">
        <p14:creationId xmlns:p14="http://schemas.microsoft.com/office/powerpoint/2010/main" val="93825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2B00-858A-5D72-6F61-0227A5507C59}"/>
              </a:ext>
            </a:extLst>
          </p:cNvPr>
          <p:cNvSpPr>
            <a:spLocks noGrp="1"/>
          </p:cNvSpPr>
          <p:nvPr>
            <p:ph type="title"/>
          </p:nvPr>
        </p:nvSpPr>
        <p:spPr/>
        <p:txBody>
          <a:bodyPr/>
          <a:lstStyle/>
          <a:p>
            <a:r>
              <a:rPr lang="it-CH" sz="4800" dirty="0"/>
              <a:t>La pratique prometteuse</a:t>
            </a:r>
            <a:endParaRPr lang="fr-CA" sz="4800" dirty="0"/>
          </a:p>
        </p:txBody>
      </p:sp>
      <p:sp>
        <p:nvSpPr>
          <p:cNvPr id="3" name="Content Placeholder 2">
            <a:extLst>
              <a:ext uri="{FF2B5EF4-FFF2-40B4-BE49-F238E27FC236}">
                <a16:creationId xmlns:a16="http://schemas.microsoft.com/office/drawing/2014/main" id="{FDF5790C-5D17-370E-68C8-5C9CA7C2F167}"/>
              </a:ext>
            </a:extLst>
          </p:cNvPr>
          <p:cNvSpPr>
            <a:spLocks noGrp="1"/>
          </p:cNvSpPr>
          <p:nvPr>
            <p:ph idx="1"/>
          </p:nvPr>
        </p:nvSpPr>
        <p:spPr/>
        <p:txBody>
          <a:bodyPr vert="horz" lIns="91440" tIns="45720" rIns="91440" bIns="45720" rtlCol="0" anchor="t">
            <a:normAutofit/>
          </a:bodyPr>
          <a:lstStyle/>
          <a:p>
            <a:r>
              <a:rPr lang="fr-CA" dirty="0"/>
              <a:t>Présentez ici la solution que vous proposez</a:t>
            </a:r>
          </a:p>
          <a:p>
            <a:pPr lvl="1"/>
            <a:r>
              <a:rPr lang="fr-CA" dirty="0"/>
              <a:t>Vous pouvez inclure des photos, des images ou une courte vidéo si vous le pensez utile</a:t>
            </a:r>
          </a:p>
          <a:p>
            <a:pPr lvl="1"/>
            <a:endParaRPr lang="fr-CA" dirty="0"/>
          </a:p>
          <a:p>
            <a:pPr lvl="1"/>
            <a:r>
              <a:rPr lang="fr-CA" dirty="0">
                <a:ea typeface="+mn-lt"/>
                <a:cs typeface="+mn-lt"/>
              </a:rPr>
              <a:t>Pensez à mentionner des aspects pratiques (qui, quand, comment, etc.)</a:t>
            </a:r>
            <a:endParaRPr lang="fr-CA"/>
          </a:p>
          <a:p>
            <a:pPr lvl="1"/>
            <a:endParaRPr lang="fr-CA" dirty="0"/>
          </a:p>
          <a:p>
            <a:endParaRPr lang="fr-CA" dirty="0"/>
          </a:p>
        </p:txBody>
      </p:sp>
    </p:spTree>
    <p:extLst>
      <p:ext uri="{BB962C8B-B14F-4D97-AF65-F5344CB8AC3E}">
        <p14:creationId xmlns:p14="http://schemas.microsoft.com/office/powerpoint/2010/main" val="311136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2B00-858A-5D72-6F61-0227A5507C59}"/>
              </a:ext>
            </a:extLst>
          </p:cNvPr>
          <p:cNvSpPr>
            <a:spLocks noGrp="1"/>
          </p:cNvSpPr>
          <p:nvPr>
            <p:ph type="title"/>
          </p:nvPr>
        </p:nvSpPr>
        <p:spPr/>
        <p:txBody>
          <a:bodyPr/>
          <a:lstStyle/>
          <a:p>
            <a:r>
              <a:rPr lang="it-CH" sz="4800" dirty="0"/>
              <a:t>Pour ne pas conclure... </a:t>
            </a:r>
            <a:endParaRPr lang="fr-CA" sz="4800" dirty="0"/>
          </a:p>
        </p:txBody>
      </p:sp>
      <p:sp>
        <p:nvSpPr>
          <p:cNvPr id="3" name="Content Placeholder 2">
            <a:extLst>
              <a:ext uri="{FF2B5EF4-FFF2-40B4-BE49-F238E27FC236}">
                <a16:creationId xmlns:a16="http://schemas.microsoft.com/office/drawing/2014/main" id="{FDF5790C-5D17-370E-68C8-5C9CA7C2F167}"/>
              </a:ext>
            </a:extLst>
          </p:cNvPr>
          <p:cNvSpPr>
            <a:spLocks noGrp="1"/>
          </p:cNvSpPr>
          <p:nvPr>
            <p:ph idx="1"/>
          </p:nvPr>
        </p:nvSpPr>
        <p:spPr/>
        <p:txBody>
          <a:bodyPr/>
          <a:lstStyle/>
          <a:p>
            <a:r>
              <a:rPr lang="fr-CA" dirty="0"/>
              <a:t>Présentez ici les réussites et les défis de votre pratique</a:t>
            </a:r>
          </a:p>
          <a:p>
            <a:pPr lvl="1"/>
            <a:r>
              <a:rPr lang="fr-CA" dirty="0"/>
              <a:t>Vous pouvez inclure des réflexions sur ce qui s’est bien et moins bien passer, ce que vous voudriez faire par la suite, les besoins, la possibilité d’implanter la pratique ailleurs, etc. </a:t>
            </a:r>
          </a:p>
          <a:p>
            <a:pPr lvl="1"/>
            <a:endParaRPr lang="fr-CA" dirty="0"/>
          </a:p>
          <a:p>
            <a:pPr lvl="1"/>
            <a:r>
              <a:rPr lang="fr-CA" dirty="0"/>
              <a:t>Cette partie sera le tremplin vers les échanges, pensez à ouvrir la discussion plutôt qu’à la fermer</a:t>
            </a:r>
          </a:p>
          <a:p>
            <a:endParaRPr lang="fr-CA" dirty="0"/>
          </a:p>
        </p:txBody>
      </p:sp>
    </p:spTree>
    <p:extLst>
      <p:ext uri="{BB962C8B-B14F-4D97-AF65-F5344CB8AC3E}">
        <p14:creationId xmlns:p14="http://schemas.microsoft.com/office/powerpoint/2010/main" val="3286944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2678D-E24D-878F-51F1-11D0CA644E1C}"/>
              </a:ext>
            </a:extLst>
          </p:cNvPr>
          <p:cNvSpPr>
            <a:spLocks noGrp="1"/>
          </p:cNvSpPr>
          <p:nvPr>
            <p:ph type="title"/>
          </p:nvPr>
        </p:nvSpPr>
        <p:spPr/>
        <p:txBody>
          <a:bodyPr/>
          <a:lstStyle/>
          <a:p>
            <a:r>
              <a:rPr lang="it-CH" sz="4800" dirty="0"/>
              <a:t>Référence et ressources</a:t>
            </a:r>
            <a:endParaRPr lang="fr-CA" sz="4800" dirty="0"/>
          </a:p>
        </p:txBody>
      </p:sp>
      <p:sp>
        <p:nvSpPr>
          <p:cNvPr id="3" name="Content Placeholder 2">
            <a:extLst>
              <a:ext uri="{FF2B5EF4-FFF2-40B4-BE49-F238E27FC236}">
                <a16:creationId xmlns:a16="http://schemas.microsoft.com/office/drawing/2014/main" id="{F33EAD28-C00A-593D-7FFF-192B5ABC3E22}"/>
              </a:ext>
            </a:extLst>
          </p:cNvPr>
          <p:cNvSpPr>
            <a:spLocks noGrp="1"/>
          </p:cNvSpPr>
          <p:nvPr>
            <p:ph idx="1"/>
          </p:nvPr>
        </p:nvSpPr>
        <p:spPr/>
        <p:txBody>
          <a:bodyPr/>
          <a:lstStyle/>
          <a:p>
            <a:r>
              <a:rPr lang="it-CH" dirty="0"/>
              <a:t>N’oubliez pas d’inclure d’indiquer </a:t>
            </a:r>
            <a:r>
              <a:rPr lang="it-CH" i="1" dirty="0"/>
              <a:t>in extenso </a:t>
            </a:r>
            <a:r>
              <a:rPr lang="it-CH" dirty="0"/>
              <a:t>les références scientifiques citées dans la présentation et les ressources qui seraient utiles aux participants</a:t>
            </a:r>
            <a:endParaRPr lang="fr-CA" i="1" dirty="0"/>
          </a:p>
        </p:txBody>
      </p:sp>
    </p:spTree>
    <p:extLst>
      <p:ext uri="{BB962C8B-B14F-4D97-AF65-F5344CB8AC3E}">
        <p14:creationId xmlns:p14="http://schemas.microsoft.com/office/powerpoint/2010/main" val="2743576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47671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5e6a546-1927-4302-aae2-7f98bd2fb2f3">
      <Terms xmlns="http://schemas.microsoft.com/office/infopath/2007/PartnerControls"/>
    </lcf76f155ced4ddcb4097134ff3c332f>
    <Liensurlecommun xmlns="a5e6a546-1927-4302-aae2-7f98bd2fb2f3">
      <Url xsi:nil="true"/>
      <Description xsi:nil="true"/>
    </Liensurlecommun>
    <TaxCatchAll xmlns="9b62b374-8d29-4f01-bca1-8b2255d0903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6E9AB2E5DB4246942D72B7A3EBEC55" ma:contentTypeVersion="15" ma:contentTypeDescription="Create a new document." ma:contentTypeScope="" ma:versionID="4aa55a4d3fddf3086f239d46b20ff713">
  <xsd:schema xmlns:xsd="http://www.w3.org/2001/XMLSchema" xmlns:xs="http://www.w3.org/2001/XMLSchema" xmlns:p="http://schemas.microsoft.com/office/2006/metadata/properties" xmlns:ns2="a5e6a546-1927-4302-aae2-7f98bd2fb2f3" xmlns:ns3="9b62b374-8d29-4f01-bca1-8b2255d09037" targetNamespace="http://schemas.microsoft.com/office/2006/metadata/properties" ma:root="true" ma:fieldsID="f9869da075c2d216942f1ac22de0725c" ns2:_="" ns3:_="">
    <xsd:import namespace="a5e6a546-1927-4302-aae2-7f98bd2fb2f3"/>
    <xsd:import namespace="9b62b374-8d29-4f01-bca1-8b2255d0903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ServiceGenerationTime" minOccurs="0"/>
                <xsd:element ref="ns2:MediaServiceEventHashCode" minOccurs="0"/>
                <xsd:element ref="ns2:MediaServiceSearchProperties" minOccurs="0"/>
                <xsd:element ref="ns2:MediaServiceOCR" minOccurs="0"/>
                <xsd:element ref="ns2:Liensurlecommu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e6a546-1927-4302-aae2-7f98bd2fb2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0125e5a-fbbd-4a39-926c-a359310fd25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CR" ma:index="20" nillable="true" ma:displayName="Extracted Text" ma:internalName="MediaServiceOCR" ma:readOnly="true">
      <xsd:simpleType>
        <xsd:restriction base="dms:Note">
          <xsd:maxLength value="255"/>
        </xsd:restriction>
      </xsd:simpleType>
    </xsd:element>
    <xsd:element name="Liensurlecommun" ma:index="21" nillable="true" ma:displayName="Lien sur le commun" ma:format="Hyperlink" ma:internalName="Liensurlecommun">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b62b374-8d29-4f01-bca1-8b2255d0903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9efd5834-a80f-4c5d-b491-f3c3329f9f7d}" ma:internalName="TaxCatchAll" ma:showField="CatchAllData" ma:web="9b62b374-8d29-4f01-bca1-8b2255d090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F6740F-4D0C-4E6F-A8C3-9090EABBF38C}">
  <ds:schemaRefs>
    <ds:schemaRef ds:uri="http://purl.org/dc/elements/1.1/"/>
    <ds:schemaRef ds:uri="http://schemas.openxmlformats.org/package/2006/metadata/core-properties"/>
    <ds:schemaRef ds:uri="http://schemas.microsoft.com/office/infopath/2007/PartnerControls"/>
    <ds:schemaRef ds:uri="http://purl.org/dc/terms/"/>
    <ds:schemaRef ds:uri="9b62b374-8d29-4f01-bca1-8b2255d09037"/>
    <ds:schemaRef ds:uri="http://schemas.microsoft.com/office/2006/documentManagement/types"/>
    <ds:schemaRef ds:uri="a5e6a546-1927-4302-aae2-7f98bd2fb2f3"/>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C229964-6FCF-49EB-859E-BEFE8B2CD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e6a546-1927-4302-aae2-7f98bd2fb2f3"/>
    <ds:schemaRef ds:uri="9b62b374-8d29-4f01-bca1-8b2255d090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A979F9-F2BC-4943-89A4-D90A988676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203</TotalTime>
  <Words>337</Words>
  <Application>Microsoft Office PowerPoint</Application>
  <PresentationFormat>Grand écran</PresentationFormat>
  <Paragraphs>26</Paragraphs>
  <Slides>8</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8</vt:i4>
      </vt:variant>
    </vt:vector>
  </HeadingPairs>
  <TitlesOfParts>
    <vt:vector size="19" baseType="lpstr">
      <vt:lpstr>Archivo Black</vt:lpstr>
      <vt:lpstr>Arial</vt:lpstr>
      <vt:lpstr>Calibri</vt:lpstr>
      <vt:lpstr>Calibri Light</vt:lpstr>
      <vt:lpstr>Glacial Indifference Bold</vt:lpstr>
      <vt:lpstr>Open Sans Bold</vt:lpstr>
      <vt:lpstr>Segoe UI</vt:lpstr>
      <vt:lpstr>Segoe UI Semibold</vt:lpstr>
      <vt:lpstr>Tahoma</vt:lpstr>
      <vt:lpstr>Times New Roman</vt:lpstr>
      <vt:lpstr>Thème Office</vt:lpstr>
      <vt:lpstr>Présentation PowerPoint</vt:lpstr>
      <vt:lpstr>Présentation PowerPoint</vt:lpstr>
      <vt:lpstr>Directives pour le bloc "Échanges et partage autour de pratiques prometteuses"</vt:lpstr>
      <vt:lpstr>Contexte</vt:lpstr>
      <vt:lpstr>La pratique prometteuse</vt:lpstr>
      <vt:lpstr>Pour ne pas conclure... </vt:lpstr>
      <vt:lpstr>Référence et ressources</vt:lpstr>
      <vt:lpstr>Présentation PowerPoint</vt:lpstr>
    </vt:vector>
  </TitlesOfParts>
  <Company>CIUSSS Centre-Sud-de-l'Ile-de-Montreal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Vincent Letourneau-Desjardins (CCSMTL DEUR)</dc:creator>
  <cp:lastModifiedBy>Vincent Letourneau-Desjardins (CCSMTL DEUR)</cp:lastModifiedBy>
  <cp:revision>18</cp:revision>
  <dcterms:created xsi:type="dcterms:W3CDTF">2024-09-04T13:40:43Z</dcterms:created>
  <dcterms:modified xsi:type="dcterms:W3CDTF">2024-09-20T18:12:58Z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0x010100876E9AB2E5DB4246942D72B7A3EBEC55</vt:lpwstr>
  </property>
  <property fmtid="{D5CDD505-2E9C-101B-9397-08002B2CF9AE}" pid="3" name="MSIP_Label_6a7d8d5d-78e2-4a62-9fcd-016eb5e4c57c_Enabled">
    <vt:lpwstr>true</vt:lpwstr>
  </property>
  <property fmtid="{D5CDD505-2E9C-101B-9397-08002B2CF9AE}" pid="4" name="MSIP_Label_6a7d8d5d-78e2-4a62-9fcd-016eb5e4c57c_SetDate">
    <vt:lpwstr>2024-09-04T18:24:21Z</vt:lpwstr>
  </property>
  <property fmtid="{D5CDD505-2E9C-101B-9397-08002B2CF9AE}" pid="5" name="MSIP_Label_6a7d8d5d-78e2-4a62-9fcd-016eb5e4c57c_Method">
    <vt:lpwstr>Standard</vt:lpwstr>
  </property>
  <property fmtid="{D5CDD505-2E9C-101B-9397-08002B2CF9AE}" pid="6" name="MSIP_Label_6a7d8d5d-78e2-4a62-9fcd-016eb5e4c57c_Name">
    <vt:lpwstr>Général</vt:lpwstr>
  </property>
  <property fmtid="{D5CDD505-2E9C-101B-9397-08002B2CF9AE}" pid="7" name="MSIP_Label_6a7d8d5d-78e2-4a62-9fcd-016eb5e4c57c_SiteId">
    <vt:lpwstr>06e1fe28-5f8b-4075-bf6c-ae24be1a7992</vt:lpwstr>
  </property>
  <property fmtid="{D5CDD505-2E9C-101B-9397-08002B2CF9AE}" pid="8" name="MSIP_Label_6a7d8d5d-78e2-4a62-9fcd-016eb5e4c57c_ActionId">
    <vt:lpwstr>bb04290e-b607-450b-80b0-1402f310a036</vt:lpwstr>
  </property>
  <property fmtid="{D5CDD505-2E9C-101B-9397-08002B2CF9AE}" pid="9" name="MSIP_Label_6a7d8d5d-78e2-4a62-9fcd-016eb5e4c57c_ContentBits">
    <vt:lpwstr>0</vt:lpwstr>
  </property>
  <property fmtid="{D5CDD505-2E9C-101B-9397-08002B2CF9AE}" pid="10" name="MediaServiceImageTags">
    <vt:lpwstr/>
  </property>
</Properties>
</file>