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4"/>
  </p:sldMasterIdLst>
  <p:notesMasterIdLst>
    <p:notesMasterId r:id="rId24"/>
  </p:notesMasterIdLst>
  <p:handoutMasterIdLst>
    <p:handoutMasterId r:id="rId25"/>
  </p:handoutMasterIdLst>
  <p:sldIdLst>
    <p:sldId id="266" r:id="rId5"/>
    <p:sldId id="282" r:id="rId6"/>
    <p:sldId id="256" r:id="rId7"/>
    <p:sldId id="272" r:id="rId8"/>
    <p:sldId id="273" r:id="rId9"/>
    <p:sldId id="274" r:id="rId10"/>
    <p:sldId id="275" r:id="rId11"/>
    <p:sldId id="286" r:id="rId12"/>
    <p:sldId id="276" r:id="rId13"/>
    <p:sldId id="277" r:id="rId14"/>
    <p:sldId id="285" r:id="rId15"/>
    <p:sldId id="278" r:id="rId16"/>
    <p:sldId id="287" r:id="rId17"/>
    <p:sldId id="279" r:id="rId18"/>
    <p:sldId id="281" r:id="rId19"/>
    <p:sldId id="264" r:id="rId20"/>
    <p:sldId id="283" r:id="rId21"/>
    <p:sldId id="269" r:id="rId22"/>
    <p:sldId id="265" r:id="rId2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DF7"/>
    <a:srgbClr val="3067A1"/>
    <a:srgbClr val="DFF5FF"/>
    <a:srgbClr val="FDE02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529E30-9CB6-4208-A47E-FFA1761B694B}" v="185" dt="2026-01-20T21:31:14.550"/>
    <p1510:client id="{F13682B2-ED41-4DC5-95E5-DEFDB4534AF5}" v="9" dt="2026-01-21T18:18:01.4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72" autoAdjust="0"/>
    <p:restoredTop sz="94660" autoAdjust="0"/>
  </p:normalViewPr>
  <p:slideViewPr>
    <p:cSldViewPr snapToGrid="0">
      <p:cViewPr varScale="1">
        <p:scale>
          <a:sx n="96" d="100"/>
          <a:sy n="96" d="100"/>
        </p:scale>
        <p:origin x="96" y="4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1" d="100"/>
          <a:sy n="81" d="100"/>
        </p:scale>
        <p:origin x="240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ndra Doyon (CCSMTL)" userId="S::sandra.doyon.ccsmtl@ssss.gouv.qc.ca::d8328f35-1a96-4b24-9f03-2ec95190cffe" providerId="AD" clId="Web-{F13682B2-ED41-4DC5-95E5-DEFDB4534AF5}"/>
    <pc:docChg chg="modSld">
      <pc:chgData name="Sandra Doyon (CCSMTL)" userId="S::sandra.doyon.ccsmtl@ssss.gouv.qc.ca::d8328f35-1a96-4b24-9f03-2ec95190cffe" providerId="AD" clId="Web-{F13682B2-ED41-4DC5-95E5-DEFDB4534AF5}" dt="2026-01-21T18:18:01.454" v="8" actId="1076"/>
      <pc:docMkLst>
        <pc:docMk/>
      </pc:docMkLst>
      <pc:sldChg chg="modSp">
        <pc:chgData name="Sandra Doyon (CCSMTL)" userId="S::sandra.doyon.ccsmtl@ssss.gouv.qc.ca::d8328f35-1a96-4b24-9f03-2ec95190cffe" providerId="AD" clId="Web-{F13682B2-ED41-4DC5-95E5-DEFDB4534AF5}" dt="2026-01-21T18:17:19.704" v="0" actId="1076"/>
        <pc:sldMkLst>
          <pc:docMk/>
          <pc:sldMk cId="1920367003" sldId="265"/>
        </pc:sldMkLst>
        <pc:picChg chg="mod">
          <ac:chgData name="Sandra Doyon (CCSMTL)" userId="S::sandra.doyon.ccsmtl@ssss.gouv.qc.ca::d8328f35-1a96-4b24-9f03-2ec95190cffe" providerId="AD" clId="Web-{F13682B2-ED41-4DC5-95E5-DEFDB4534AF5}" dt="2026-01-21T18:17:19.704" v="0" actId="1076"/>
          <ac:picMkLst>
            <pc:docMk/>
            <pc:sldMk cId="1920367003" sldId="265"/>
            <ac:picMk id="20" creationId="{00000000-0000-0000-0000-000000000000}"/>
          </ac:picMkLst>
        </pc:picChg>
      </pc:sldChg>
      <pc:sldChg chg="modSp">
        <pc:chgData name="Sandra Doyon (CCSMTL)" userId="S::sandra.doyon.ccsmtl@ssss.gouv.qc.ca::d8328f35-1a96-4b24-9f03-2ec95190cffe" providerId="AD" clId="Web-{F13682B2-ED41-4DC5-95E5-DEFDB4534AF5}" dt="2026-01-21T18:18:01.454" v="8" actId="1076"/>
        <pc:sldMkLst>
          <pc:docMk/>
          <pc:sldMk cId="3083228604" sldId="269"/>
        </pc:sldMkLst>
        <pc:picChg chg="mod">
          <ac:chgData name="Sandra Doyon (CCSMTL)" userId="S::sandra.doyon.ccsmtl@ssss.gouv.qc.ca::d8328f35-1a96-4b24-9f03-2ec95190cffe" providerId="AD" clId="Web-{F13682B2-ED41-4DC5-95E5-DEFDB4534AF5}" dt="2026-01-21T18:17:59.923" v="7" actId="1076"/>
          <ac:picMkLst>
            <pc:docMk/>
            <pc:sldMk cId="3083228604" sldId="269"/>
            <ac:picMk id="10" creationId="{FC414EC1-ADCC-0568-EA06-15916089F1B9}"/>
          </ac:picMkLst>
        </pc:picChg>
        <pc:picChg chg="mod">
          <ac:chgData name="Sandra Doyon (CCSMTL)" userId="S::sandra.doyon.ccsmtl@ssss.gouv.qc.ca::d8328f35-1a96-4b24-9f03-2ec95190cffe" providerId="AD" clId="Web-{F13682B2-ED41-4DC5-95E5-DEFDB4534AF5}" dt="2026-01-21T18:18:01.454" v="8" actId="1076"/>
          <ac:picMkLst>
            <pc:docMk/>
            <pc:sldMk cId="3083228604" sldId="269"/>
            <ac:picMk id="21" creationId="{9706E791-1D9B-D98D-A688-EBA0E32D88B7}"/>
          </ac:picMkLst>
        </pc:picChg>
      </pc:sldChg>
    </pc:docChg>
  </pc:docChgLst>
  <pc:docChgLst>
    <pc:chgData name="Sandra Doyon (CCSMTL)" userId="S::sandra.doyon.ccsmtl@ssss.gouv.qc.ca::d8328f35-1a96-4b24-9f03-2ec95190cffe" providerId="AD" clId="Web-{73529E30-9CB6-4208-A47E-FFA1761B694B}"/>
    <pc:docChg chg="mod addSld delSld modSld sldOrd">
      <pc:chgData name="Sandra Doyon (CCSMTL)" userId="S::sandra.doyon.ccsmtl@ssss.gouv.qc.ca::d8328f35-1a96-4b24-9f03-2ec95190cffe" providerId="AD" clId="Web-{73529E30-9CB6-4208-A47E-FFA1761B694B}" dt="2026-01-20T21:31:14.550" v="152" actId="14100"/>
      <pc:docMkLst>
        <pc:docMk/>
      </pc:docMkLst>
      <pc:sldChg chg="ord">
        <pc:chgData name="Sandra Doyon (CCSMTL)" userId="S::sandra.doyon.ccsmtl@ssss.gouv.qc.ca::d8328f35-1a96-4b24-9f03-2ec95190cffe" providerId="AD" clId="Web-{73529E30-9CB6-4208-A47E-FFA1761B694B}" dt="2026-01-20T21:20:28.795" v="14"/>
        <pc:sldMkLst>
          <pc:docMk/>
          <pc:sldMk cId="1016006961" sldId="256"/>
        </pc:sldMkLst>
      </pc:sldChg>
      <pc:sldChg chg="ord">
        <pc:chgData name="Sandra Doyon (CCSMTL)" userId="S::sandra.doyon.ccsmtl@ssss.gouv.qc.ca::d8328f35-1a96-4b24-9f03-2ec95190cffe" providerId="AD" clId="Web-{73529E30-9CB6-4208-A47E-FFA1761B694B}" dt="2026-01-20T21:23:54.947" v="77"/>
        <pc:sldMkLst>
          <pc:docMk/>
          <pc:sldMk cId="97983917" sldId="263"/>
        </pc:sldMkLst>
      </pc:sldChg>
      <pc:sldChg chg="addSp delSp modSp">
        <pc:chgData name="Sandra Doyon (CCSMTL)" userId="S::sandra.doyon.ccsmtl@ssss.gouv.qc.ca::d8328f35-1a96-4b24-9f03-2ec95190cffe" providerId="AD" clId="Web-{73529E30-9CB6-4208-A47E-FFA1761B694B}" dt="2026-01-20T21:23:17.492" v="62" actId="1076"/>
        <pc:sldMkLst>
          <pc:docMk/>
          <pc:sldMk cId="1568293287" sldId="264"/>
        </pc:sldMkLst>
        <pc:spChg chg="mod">
          <ac:chgData name="Sandra Doyon (CCSMTL)" userId="S::sandra.doyon.ccsmtl@ssss.gouv.qc.ca::d8328f35-1a96-4b24-9f03-2ec95190cffe" providerId="AD" clId="Web-{73529E30-9CB6-4208-A47E-FFA1761B694B}" dt="2026-01-20T21:23:09.648" v="59" actId="14100"/>
          <ac:spMkLst>
            <pc:docMk/>
            <pc:sldMk cId="1568293287" sldId="264"/>
            <ac:spMk id="5" creationId="{00000000-0000-0000-0000-000000000000}"/>
          </ac:spMkLst>
        </pc:spChg>
        <pc:picChg chg="add del mod">
          <ac:chgData name="Sandra Doyon (CCSMTL)" userId="S::sandra.doyon.ccsmtl@ssss.gouv.qc.ca::d8328f35-1a96-4b24-9f03-2ec95190cffe" providerId="AD" clId="Web-{73529E30-9CB6-4208-A47E-FFA1761B694B}" dt="2026-01-20T21:23:12.976" v="60"/>
          <ac:picMkLst>
            <pc:docMk/>
            <pc:sldMk cId="1568293287" sldId="264"/>
            <ac:picMk id="2" creationId="{557D40A5-51A3-5AC0-54E4-B9221318901E}"/>
          </ac:picMkLst>
        </pc:picChg>
        <pc:picChg chg="add mod">
          <ac:chgData name="Sandra Doyon (CCSMTL)" userId="S::sandra.doyon.ccsmtl@ssss.gouv.qc.ca::d8328f35-1a96-4b24-9f03-2ec95190cffe" providerId="AD" clId="Web-{73529E30-9CB6-4208-A47E-FFA1761B694B}" dt="2026-01-20T21:22:04.316" v="33" actId="1076"/>
          <ac:picMkLst>
            <pc:docMk/>
            <pc:sldMk cId="1568293287" sldId="264"/>
            <ac:picMk id="3" creationId="{EBA33285-8A08-B0D1-AC46-4389A7E3487D}"/>
          </ac:picMkLst>
        </pc:picChg>
        <pc:picChg chg="mod">
          <ac:chgData name="Sandra Doyon (CCSMTL)" userId="S::sandra.doyon.ccsmtl@ssss.gouv.qc.ca::d8328f35-1a96-4b24-9f03-2ec95190cffe" providerId="AD" clId="Web-{73529E30-9CB6-4208-A47E-FFA1761B694B}" dt="2026-01-20T21:22:01.129" v="31" actId="1076"/>
          <ac:picMkLst>
            <pc:docMk/>
            <pc:sldMk cId="1568293287" sldId="264"/>
            <ac:picMk id="8" creationId="{00000000-0000-0000-0000-000000000000}"/>
          </ac:picMkLst>
        </pc:picChg>
        <pc:picChg chg="mod">
          <ac:chgData name="Sandra Doyon (CCSMTL)" userId="S::sandra.doyon.ccsmtl@ssss.gouv.qc.ca::d8328f35-1a96-4b24-9f03-2ec95190cffe" providerId="AD" clId="Web-{73529E30-9CB6-4208-A47E-FFA1761B694B}" dt="2026-01-20T21:22:02.207" v="32" actId="1076"/>
          <ac:picMkLst>
            <pc:docMk/>
            <pc:sldMk cId="1568293287" sldId="264"/>
            <ac:picMk id="9" creationId="{00000000-0000-0000-0000-000000000000}"/>
          </ac:picMkLst>
        </pc:picChg>
        <pc:picChg chg="mod">
          <ac:chgData name="Sandra Doyon (CCSMTL)" userId="S::sandra.doyon.ccsmtl@ssss.gouv.qc.ca::d8328f35-1a96-4b24-9f03-2ec95190cffe" providerId="AD" clId="Web-{73529E30-9CB6-4208-A47E-FFA1761B694B}" dt="2026-01-20T21:22:06.160" v="34" actId="1076"/>
          <ac:picMkLst>
            <pc:docMk/>
            <pc:sldMk cId="1568293287" sldId="264"/>
            <ac:picMk id="10" creationId="{00000000-0000-0000-0000-000000000000}"/>
          </ac:picMkLst>
        </pc:picChg>
        <pc:picChg chg="mod">
          <ac:chgData name="Sandra Doyon (CCSMTL)" userId="S::sandra.doyon.ccsmtl@ssss.gouv.qc.ca::d8328f35-1a96-4b24-9f03-2ec95190cffe" providerId="AD" clId="Web-{73529E30-9CB6-4208-A47E-FFA1761B694B}" dt="2026-01-20T21:22:42.912" v="44"/>
          <ac:picMkLst>
            <pc:docMk/>
            <pc:sldMk cId="1568293287" sldId="264"/>
            <ac:picMk id="12" creationId="{00000000-0000-0000-0000-000000000000}"/>
          </ac:picMkLst>
        </pc:picChg>
        <pc:picChg chg="mod">
          <ac:chgData name="Sandra Doyon (CCSMTL)" userId="S::sandra.doyon.ccsmtl@ssss.gouv.qc.ca::d8328f35-1a96-4b24-9f03-2ec95190cffe" providerId="AD" clId="Web-{73529E30-9CB6-4208-A47E-FFA1761B694B}" dt="2026-01-20T21:22:08.457" v="36" actId="1076"/>
          <ac:picMkLst>
            <pc:docMk/>
            <pc:sldMk cId="1568293287" sldId="264"/>
            <ac:picMk id="13" creationId="{00000000-0000-0000-0000-000000000000}"/>
          </ac:picMkLst>
        </pc:picChg>
        <pc:picChg chg="mod">
          <ac:chgData name="Sandra Doyon (CCSMTL)" userId="S::sandra.doyon.ccsmtl@ssss.gouv.qc.ca::d8328f35-1a96-4b24-9f03-2ec95190cffe" providerId="AD" clId="Web-{73529E30-9CB6-4208-A47E-FFA1761B694B}" dt="2026-01-20T21:22:45.553" v="45"/>
          <ac:picMkLst>
            <pc:docMk/>
            <pc:sldMk cId="1568293287" sldId="264"/>
            <ac:picMk id="17" creationId="{00000000-0000-0000-0000-000000000000}"/>
          </ac:picMkLst>
        </pc:picChg>
        <pc:picChg chg="mod">
          <ac:chgData name="Sandra Doyon (CCSMTL)" userId="S::sandra.doyon.ccsmtl@ssss.gouv.qc.ca::d8328f35-1a96-4b24-9f03-2ec95190cffe" providerId="AD" clId="Web-{73529E30-9CB6-4208-A47E-FFA1761B694B}" dt="2026-01-20T21:22:07.301" v="35" actId="1076"/>
          <ac:picMkLst>
            <pc:docMk/>
            <pc:sldMk cId="1568293287" sldId="264"/>
            <ac:picMk id="23" creationId="{00000000-0000-0000-0000-000000000000}"/>
          </ac:picMkLst>
        </pc:picChg>
        <pc:picChg chg="mod">
          <ac:chgData name="Sandra Doyon (CCSMTL)" userId="S::sandra.doyon.ccsmtl@ssss.gouv.qc.ca::d8328f35-1a96-4b24-9f03-2ec95190cffe" providerId="AD" clId="Web-{73529E30-9CB6-4208-A47E-FFA1761B694B}" dt="2026-01-20T21:23:16.195" v="61" actId="1076"/>
          <ac:picMkLst>
            <pc:docMk/>
            <pc:sldMk cId="1568293287" sldId="264"/>
            <ac:picMk id="25" creationId="{00000000-0000-0000-0000-000000000000}"/>
          </ac:picMkLst>
        </pc:picChg>
        <pc:picChg chg="mod">
          <ac:chgData name="Sandra Doyon (CCSMTL)" userId="S::sandra.doyon.ccsmtl@ssss.gouv.qc.ca::d8328f35-1a96-4b24-9f03-2ec95190cffe" providerId="AD" clId="Web-{73529E30-9CB6-4208-A47E-FFA1761B694B}" dt="2026-01-20T21:23:17.492" v="62" actId="1076"/>
          <ac:picMkLst>
            <pc:docMk/>
            <pc:sldMk cId="1568293287" sldId="264"/>
            <ac:picMk id="26" creationId="{00000000-0000-0000-0000-000000000000}"/>
          </ac:picMkLst>
        </pc:picChg>
      </pc:sldChg>
      <pc:sldChg chg="addSp delSp modSp">
        <pc:chgData name="Sandra Doyon (CCSMTL)" userId="S::sandra.doyon.ccsmtl@ssss.gouv.qc.ca::d8328f35-1a96-4b24-9f03-2ec95190cffe" providerId="AD" clId="Web-{73529E30-9CB6-4208-A47E-FFA1761B694B}" dt="2026-01-20T21:31:14.550" v="152" actId="14100"/>
        <pc:sldMkLst>
          <pc:docMk/>
          <pc:sldMk cId="3083228604" sldId="269"/>
        </pc:sldMkLst>
        <pc:spChg chg="add mod">
          <ac:chgData name="Sandra Doyon (CCSMTL)" userId="S::sandra.doyon.ccsmtl@ssss.gouv.qc.ca::d8328f35-1a96-4b24-9f03-2ec95190cffe" providerId="AD" clId="Web-{73529E30-9CB6-4208-A47E-FFA1761B694B}" dt="2026-01-20T21:23:46.712" v="75" actId="20577"/>
          <ac:spMkLst>
            <pc:docMk/>
            <pc:sldMk cId="3083228604" sldId="269"/>
            <ac:spMk id="9" creationId="{B23D8BFF-DA7A-32AA-DE21-BC379EDF8D33}"/>
          </ac:spMkLst>
        </pc:spChg>
        <pc:picChg chg="mod">
          <ac:chgData name="Sandra Doyon (CCSMTL)" userId="S::sandra.doyon.ccsmtl@ssss.gouv.qc.ca::d8328f35-1a96-4b24-9f03-2ec95190cffe" providerId="AD" clId="Web-{73529E30-9CB6-4208-A47E-FFA1761B694B}" dt="2026-01-20T21:23:31.211" v="65" actId="1076"/>
          <ac:picMkLst>
            <pc:docMk/>
            <pc:sldMk cId="3083228604" sldId="269"/>
            <ac:picMk id="2" creationId="{00000000-0000-0000-0000-000000000000}"/>
          </ac:picMkLst>
        </pc:picChg>
        <pc:picChg chg="mod">
          <ac:chgData name="Sandra Doyon (CCSMTL)" userId="S::sandra.doyon.ccsmtl@ssss.gouv.qc.ca::d8328f35-1a96-4b24-9f03-2ec95190cffe" providerId="AD" clId="Web-{73529E30-9CB6-4208-A47E-FFA1761B694B}" dt="2026-01-20T21:23:33.164" v="66" actId="1076"/>
          <ac:picMkLst>
            <pc:docMk/>
            <pc:sldMk cId="3083228604" sldId="269"/>
            <ac:picMk id="3" creationId="{00000000-0000-0000-0000-000000000000}"/>
          </ac:picMkLst>
        </pc:picChg>
        <pc:picChg chg="mod">
          <ac:chgData name="Sandra Doyon (CCSMTL)" userId="S::sandra.doyon.ccsmtl@ssss.gouv.qc.ca::d8328f35-1a96-4b24-9f03-2ec95190cffe" providerId="AD" clId="Web-{73529E30-9CB6-4208-A47E-FFA1761B694B}" dt="2026-01-20T21:31:14.550" v="152" actId="14100"/>
          <ac:picMkLst>
            <pc:docMk/>
            <pc:sldMk cId="3083228604" sldId="269"/>
            <ac:picMk id="5" creationId="{00000000-0000-0000-0000-000000000000}"/>
          </ac:picMkLst>
        </pc:picChg>
        <pc:picChg chg="mod">
          <ac:chgData name="Sandra Doyon (CCSMTL)" userId="S::sandra.doyon.ccsmtl@ssss.gouv.qc.ca::d8328f35-1a96-4b24-9f03-2ec95190cffe" providerId="AD" clId="Web-{73529E30-9CB6-4208-A47E-FFA1761B694B}" dt="2026-01-20T21:23:29.508" v="64" actId="1076"/>
          <ac:picMkLst>
            <pc:docMk/>
            <pc:sldMk cId="3083228604" sldId="269"/>
            <ac:picMk id="6" creationId="{00000000-0000-0000-0000-000000000000}"/>
          </ac:picMkLst>
        </pc:picChg>
        <pc:picChg chg="del mod">
          <ac:chgData name="Sandra Doyon (CCSMTL)" userId="S::sandra.doyon.ccsmtl@ssss.gouv.qc.ca::d8328f35-1a96-4b24-9f03-2ec95190cffe" providerId="AD" clId="Web-{73529E30-9CB6-4208-A47E-FFA1761B694B}" dt="2026-01-20T21:21:54.128" v="28"/>
          <ac:picMkLst>
            <pc:docMk/>
            <pc:sldMk cId="3083228604" sldId="269"/>
            <ac:picMk id="7" creationId="{00000000-0000-0000-0000-000000000000}"/>
          </ac:picMkLst>
        </pc:picChg>
        <pc:picChg chg="del">
          <ac:chgData name="Sandra Doyon (CCSMTL)" userId="S::sandra.doyon.ccsmtl@ssss.gouv.qc.ca::d8328f35-1a96-4b24-9f03-2ec95190cffe" providerId="AD" clId="Web-{73529E30-9CB6-4208-A47E-FFA1761B694B}" dt="2026-01-20T21:21:36.440" v="22"/>
          <ac:picMkLst>
            <pc:docMk/>
            <pc:sldMk cId="3083228604" sldId="269"/>
            <ac:picMk id="8" creationId="{00000000-0000-0000-0000-000000000000}"/>
          </ac:picMkLst>
        </pc:picChg>
        <pc:picChg chg="add mod">
          <ac:chgData name="Sandra Doyon (CCSMTL)" userId="S::sandra.doyon.ccsmtl@ssss.gouv.qc.ca::d8328f35-1a96-4b24-9f03-2ec95190cffe" providerId="AD" clId="Web-{73529E30-9CB6-4208-A47E-FFA1761B694B}" dt="2026-01-20T21:31:11.035" v="151" actId="1076"/>
          <ac:picMkLst>
            <pc:docMk/>
            <pc:sldMk cId="3083228604" sldId="269"/>
            <ac:picMk id="10" creationId="{FC414EC1-ADCC-0568-EA06-15916089F1B9}"/>
          </ac:picMkLst>
        </pc:picChg>
        <pc:picChg chg="add del mod">
          <ac:chgData name="Sandra Doyon (CCSMTL)" userId="S::sandra.doyon.ccsmtl@ssss.gouv.qc.ca::d8328f35-1a96-4b24-9f03-2ec95190cffe" providerId="AD" clId="Web-{73529E30-9CB6-4208-A47E-FFA1761B694B}" dt="2026-01-20T21:25:29.419" v="88"/>
          <ac:picMkLst>
            <pc:docMk/>
            <pc:sldMk cId="3083228604" sldId="269"/>
            <ac:picMk id="11" creationId="{DADF55F1-7105-8190-EB3D-667AE61F530C}"/>
          </ac:picMkLst>
        </pc:picChg>
        <pc:picChg chg="add del mod">
          <ac:chgData name="Sandra Doyon (CCSMTL)" userId="S::sandra.doyon.ccsmtl@ssss.gouv.qc.ca::d8328f35-1a96-4b24-9f03-2ec95190cffe" providerId="AD" clId="Web-{73529E30-9CB6-4208-A47E-FFA1761B694B}" dt="2026-01-20T21:27:37.797" v="104"/>
          <ac:picMkLst>
            <pc:docMk/>
            <pc:sldMk cId="3083228604" sldId="269"/>
            <ac:picMk id="12" creationId="{3712C7B9-1BA9-1272-9262-87AC5966F2DE}"/>
          </ac:picMkLst>
        </pc:picChg>
        <pc:picChg chg="add del mod">
          <ac:chgData name="Sandra Doyon (CCSMTL)" userId="S::sandra.doyon.ccsmtl@ssss.gouv.qc.ca::d8328f35-1a96-4b24-9f03-2ec95190cffe" providerId="AD" clId="Web-{73529E30-9CB6-4208-A47E-FFA1761B694B}" dt="2026-01-20T21:28:17.235" v="117"/>
          <ac:picMkLst>
            <pc:docMk/>
            <pc:sldMk cId="3083228604" sldId="269"/>
            <ac:picMk id="13" creationId="{DE4F7F72-D1DE-124F-CE58-875EA0CAF06E}"/>
          </ac:picMkLst>
        </pc:picChg>
        <pc:picChg chg="add del mod">
          <ac:chgData name="Sandra Doyon (CCSMTL)" userId="S::sandra.doyon.ccsmtl@ssss.gouv.qc.ca::d8328f35-1a96-4b24-9f03-2ec95190cffe" providerId="AD" clId="Web-{73529E30-9CB6-4208-A47E-FFA1761B694B}" dt="2026-01-20T21:26:16.404" v="95"/>
          <ac:picMkLst>
            <pc:docMk/>
            <pc:sldMk cId="3083228604" sldId="269"/>
            <ac:picMk id="14" creationId="{55B437ED-C16D-AB4F-C975-2557AA4CE313}"/>
          </ac:picMkLst>
        </pc:picChg>
        <pc:picChg chg="add del mod">
          <ac:chgData name="Sandra Doyon (CCSMTL)" userId="S::sandra.doyon.ccsmtl@ssss.gouv.qc.ca::d8328f35-1a96-4b24-9f03-2ec95190cffe" providerId="AD" clId="Web-{73529E30-9CB6-4208-A47E-FFA1761B694B}" dt="2026-01-20T21:26:53.671" v="98"/>
          <ac:picMkLst>
            <pc:docMk/>
            <pc:sldMk cId="3083228604" sldId="269"/>
            <ac:picMk id="15" creationId="{5CCE879B-D2A7-EB81-C4D0-141B59A23BBD}"/>
          </ac:picMkLst>
        </pc:picChg>
        <pc:picChg chg="add del mod">
          <ac:chgData name="Sandra Doyon (CCSMTL)" userId="S::sandra.doyon.ccsmtl@ssss.gouv.qc.ca::d8328f35-1a96-4b24-9f03-2ec95190cffe" providerId="AD" clId="Web-{73529E30-9CB6-4208-A47E-FFA1761B694B}" dt="2026-01-20T21:27:29.703" v="101"/>
          <ac:picMkLst>
            <pc:docMk/>
            <pc:sldMk cId="3083228604" sldId="269"/>
            <ac:picMk id="16" creationId="{28B9EDCF-A5A5-0E00-59C2-0F686B357AEB}"/>
          </ac:picMkLst>
        </pc:picChg>
        <pc:picChg chg="add mod modCrop">
          <ac:chgData name="Sandra Doyon (CCSMTL)" userId="S::sandra.doyon.ccsmtl@ssss.gouv.qc.ca::d8328f35-1a96-4b24-9f03-2ec95190cffe" providerId="AD" clId="Web-{73529E30-9CB6-4208-A47E-FFA1761B694B}" dt="2026-01-20T21:28:14.610" v="116"/>
          <ac:picMkLst>
            <pc:docMk/>
            <pc:sldMk cId="3083228604" sldId="269"/>
            <ac:picMk id="17" creationId="{51340FD9-F858-6488-9360-C37B096FFA88}"/>
          </ac:picMkLst>
        </pc:picChg>
        <pc:picChg chg="add del mod modCrop">
          <ac:chgData name="Sandra Doyon (CCSMTL)" userId="S::sandra.doyon.ccsmtl@ssss.gouv.qc.ca::d8328f35-1a96-4b24-9f03-2ec95190cffe" providerId="AD" clId="Web-{73529E30-9CB6-4208-A47E-FFA1761B694B}" dt="2026-01-20T21:28:50.876" v="121"/>
          <ac:picMkLst>
            <pc:docMk/>
            <pc:sldMk cId="3083228604" sldId="269"/>
            <ac:picMk id="18" creationId="{CAAB9992-B422-54F1-18A8-C358FD40D71B}"/>
          </ac:picMkLst>
        </pc:picChg>
        <pc:picChg chg="add del mod">
          <ac:chgData name="Sandra Doyon (CCSMTL)" userId="S::sandra.doyon.ccsmtl@ssss.gouv.qc.ca::d8328f35-1a96-4b24-9f03-2ec95190cffe" providerId="AD" clId="Web-{73529E30-9CB6-4208-A47E-FFA1761B694B}" dt="2026-01-20T21:29:41.658" v="130"/>
          <ac:picMkLst>
            <pc:docMk/>
            <pc:sldMk cId="3083228604" sldId="269"/>
            <ac:picMk id="19" creationId="{5E27D922-1E61-50A6-82B2-DB44C58DAA2B}"/>
          </ac:picMkLst>
        </pc:picChg>
        <pc:picChg chg="add del mod">
          <ac:chgData name="Sandra Doyon (CCSMTL)" userId="S::sandra.doyon.ccsmtl@ssss.gouv.qc.ca::d8328f35-1a96-4b24-9f03-2ec95190cffe" providerId="AD" clId="Web-{73529E30-9CB6-4208-A47E-FFA1761B694B}" dt="2026-01-20T21:30:20.800" v="139"/>
          <ac:picMkLst>
            <pc:docMk/>
            <pc:sldMk cId="3083228604" sldId="269"/>
            <ac:picMk id="20" creationId="{373BBE2B-064B-EADA-32C7-25F3FFB41B31}"/>
          </ac:picMkLst>
        </pc:picChg>
        <pc:picChg chg="add mod modCrop">
          <ac:chgData name="Sandra Doyon (CCSMTL)" userId="S::sandra.doyon.ccsmtl@ssss.gouv.qc.ca::d8328f35-1a96-4b24-9f03-2ec95190cffe" providerId="AD" clId="Web-{73529E30-9CB6-4208-A47E-FFA1761B694B}" dt="2026-01-20T21:31:07.394" v="150" actId="1076"/>
          <ac:picMkLst>
            <pc:docMk/>
            <pc:sldMk cId="3083228604" sldId="269"/>
            <ac:picMk id="21" creationId="{9706E791-1D9B-D98D-A688-EBA0E32D88B7}"/>
          </ac:picMkLst>
        </pc:picChg>
      </pc:sldChg>
      <pc:sldChg chg="del">
        <pc:chgData name="Sandra Doyon (CCSMTL)" userId="S::sandra.doyon.ccsmtl@ssss.gouv.qc.ca::d8328f35-1a96-4b24-9f03-2ec95190cffe" providerId="AD" clId="Web-{73529E30-9CB6-4208-A47E-FFA1761B694B}" dt="2026-01-20T21:20:19.545" v="11"/>
        <pc:sldMkLst>
          <pc:docMk/>
          <pc:sldMk cId="4029523344" sldId="270"/>
        </pc:sldMkLst>
      </pc:sldChg>
      <pc:sldChg chg="del">
        <pc:chgData name="Sandra Doyon (CCSMTL)" userId="S::sandra.doyon.ccsmtl@ssss.gouv.qc.ca::d8328f35-1a96-4b24-9f03-2ec95190cffe" providerId="AD" clId="Web-{73529E30-9CB6-4208-A47E-FFA1761B694B}" dt="2026-01-20T21:20:20.748" v="12"/>
        <pc:sldMkLst>
          <pc:docMk/>
          <pc:sldMk cId="3587687995" sldId="271"/>
        </pc:sldMkLst>
      </pc:sldChg>
      <pc:sldChg chg="new">
        <pc:chgData name="Sandra Doyon (CCSMTL)" userId="S::sandra.doyon.ccsmtl@ssss.gouv.qc.ca::d8328f35-1a96-4b24-9f03-2ec95190cffe" providerId="AD" clId="Web-{73529E30-9CB6-4208-A47E-FFA1761B694B}" dt="2026-01-20T21:19:40.435" v="1"/>
        <pc:sldMkLst>
          <pc:docMk/>
          <pc:sldMk cId="1069550521" sldId="272"/>
        </pc:sldMkLst>
      </pc:sldChg>
      <pc:sldChg chg="new">
        <pc:chgData name="Sandra Doyon (CCSMTL)" userId="S::sandra.doyon.ccsmtl@ssss.gouv.qc.ca::d8328f35-1a96-4b24-9f03-2ec95190cffe" providerId="AD" clId="Web-{73529E30-9CB6-4208-A47E-FFA1761B694B}" dt="2026-01-20T21:19:50.451" v="2"/>
        <pc:sldMkLst>
          <pc:docMk/>
          <pc:sldMk cId="3435613980" sldId="273"/>
        </pc:sldMkLst>
      </pc:sldChg>
      <pc:sldChg chg="new">
        <pc:chgData name="Sandra Doyon (CCSMTL)" userId="S::sandra.doyon.ccsmtl@ssss.gouv.qc.ca::d8328f35-1a96-4b24-9f03-2ec95190cffe" providerId="AD" clId="Web-{73529E30-9CB6-4208-A47E-FFA1761B694B}" dt="2026-01-20T21:19:53.513" v="3"/>
        <pc:sldMkLst>
          <pc:docMk/>
          <pc:sldMk cId="1297770436" sldId="274"/>
        </pc:sldMkLst>
      </pc:sldChg>
      <pc:sldChg chg="new">
        <pc:chgData name="Sandra Doyon (CCSMTL)" userId="S::sandra.doyon.ccsmtl@ssss.gouv.qc.ca::d8328f35-1a96-4b24-9f03-2ec95190cffe" providerId="AD" clId="Web-{73529E30-9CB6-4208-A47E-FFA1761B694B}" dt="2026-01-20T21:19:56.920" v="4"/>
        <pc:sldMkLst>
          <pc:docMk/>
          <pc:sldMk cId="2256759790" sldId="275"/>
        </pc:sldMkLst>
      </pc:sldChg>
      <pc:sldChg chg="new">
        <pc:chgData name="Sandra Doyon (CCSMTL)" userId="S::sandra.doyon.ccsmtl@ssss.gouv.qc.ca::d8328f35-1a96-4b24-9f03-2ec95190cffe" providerId="AD" clId="Web-{73529E30-9CB6-4208-A47E-FFA1761B694B}" dt="2026-01-20T21:19:59.638" v="5"/>
        <pc:sldMkLst>
          <pc:docMk/>
          <pc:sldMk cId="3685669038" sldId="276"/>
        </pc:sldMkLst>
      </pc:sldChg>
      <pc:sldChg chg="new">
        <pc:chgData name="Sandra Doyon (CCSMTL)" userId="S::sandra.doyon.ccsmtl@ssss.gouv.qc.ca::d8328f35-1a96-4b24-9f03-2ec95190cffe" providerId="AD" clId="Web-{73529E30-9CB6-4208-A47E-FFA1761B694B}" dt="2026-01-20T21:20:03.201" v="6"/>
        <pc:sldMkLst>
          <pc:docMk/>
          <pc:sldMk cId="788165024" sldId="277"/>
        </pc:sldMkLst>
      </pc:sldChg>
      <pc:sldChg chg="new">
        <pc:chgData name="Sandra Doyon (CCSMTL)" userId="S::sandra.doyon.ccsmtl@ssss.gouv.qc.ca::d8328f35-1a96-4b24-9f03-2ec95190cffe" providerId="AD" clId="Web-{73529E30-9CB6-4208-A47E-FFA1761B694B}" dt="2026-01-20T21:20:05.779" v="7"/>
        <pc:sldMkLst>
          <pc:docMk/>
          <pc:sldMk cId="273269390" sldId="278"/>
        </pc:sldMkLst>
      </pc:sldChg>
      <pc:sldChg chg="new">
        <pc:chgData name="Sandra Doyon (CCSMTL)" userId="S::sandra.doyon.ccsmtl@ssss.gouv.qc.ca::d8328f35-1a96-4b24-9f03-2ec95190cffe" providerId="AD" clId="Web-{73529E30-9CB6-4208-A47E-FFA1761B694B}" dt="2026-01-20T21:20:08.685" v="8"/>
        <pc:sldMkLst>
          <pc:docMk/>
          <pc:sldMk cId="1305701090" sldId="279"/>
        </pc:sldMkLst>
      </pc:sldChg>
      <pc:sldChg chg="new">
        <pc:chgData name="Sandra Doyon (CCSMTL)" userId="S::sandra.doyon.ccsmtl@ssss.gouv.qc.ca::d8328f35-1a96-4b24-9f03-2ec95190cffe" providerId="AD" clId="Web-{73529E30-9CB6-4208-A47E-FFA1761B694B}" dt="2026-01-20T21:20:11.967" v="9"/>
        <pc:sldMkLst>
          <pc:docMk/>
          <pc:sldMk cId="2487055517" sldId="280"/>
        </pc:sldMkLst>
      </pc:sldChg>
      <pc:sldChg chg="new">
        <pc:chgData name="Sandra Doyon (CCSMTL)" userId="S::sandra.doyon.ccsmtl@ssss.gouv.qc.ca::d8328f35-1a96-4b24-9f03-2ec95190cffe" providerId="AD" clId="Web-{73529E30-9CB6-4208-A47E-FFA1761B694B}" dt="2026-01-20T21:20:14.592" v="10"/>
        <pc:sldMkLst>
          <pc:docMk/>
          <pc:sldMk cId="3596767594" sldId="281"/>
        </pc:sldMkLst>
      </pc:sldChg>
      <pc:sldChg chg="new ord">
        <pc:chgData name="Sandra Doyon (CCSMTL)" userId="S::sandra.doyon.ccsmtl@ssss.gouv.qc.ca::d8328f35-1a96-4b24-9f03-2ec95190cffe" providerId="AD" clId="Web-{73529E30-9CB6-4208-A47E-FFA1761B694B}" dt="2026-01-20T21:20:35.279" v="16"/>
        <pc:sldMkLst>
          <pc:docMk/>
          <pc:sldMk cId="328675767" sldId="282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287728-A7D8-4AC4-AB27-398574E5BC70}" type="datetimeFigureOut">
              <a:rPr lang="fr-CA" smtClean="0"/>
              <a:t>2026-01-27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605D8C-BFAD-4734-85D9-39B142ADE191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274170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2A01CA-E52B-4F90-8DC9-DA1556220EC3}" type="datetimeFigureOut">
              <a:rPr lang="fr-CA" smtClean="0"/>
              <a:t>2026-01-27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9C72A-01D9-4207-A840-B2D2E7655B9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10939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7.png"/><Relationship Id="rId12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12.svg"/><Relationship Id="rId4" Type="http://schemas.openxmlformats.org/officeDocument/2006/relationships/image" Target="../media/image6.sv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10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apositive de titre">
    <p:bg>
      <p:bgPr>
        <a:solidFill>
          <a:srgbClr val="6DCD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3" b="23645"/>
          <a:stretch/>
        </p:blipFill>
        <p:spPr>
          <a:xfrm>
            <a:off x="-13448" y="1626132"/>
            <a:ext cx="5931283" cy="5229770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252309" y="5874301"/>
            <a:ext cx="317428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CA" sz="900" b="0" i="0" baseline="0" dirty="0">
                <a:solidFill>
                  <a:schemeClr val="bg1"/>
                </a:solidFill>
                <a:effectLst/>
                <a:latin typeface="Segoe UI Variable Display" pitchFamily="2" charset="0"/>
              </a:rPr>
              <a:t>Mai 2026 | Colloque AVC</a:t>
            </a:r>
            <a:endParaRPr lang="fr-CA" sz="900" baseline="0" dirty="0">
              <a:solidFill>
                <a:schemeClr val="bg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chemeClr val="bg1"/>
                </a:solidFill>
                <a:effectLst/>
                <a:latin typeface="Segoe UI Variable Display" pitchFamily="2" charset="0"/>
              </a:rPr>
              <a:t>Vivre pleinement après l’AVC : </a:t>
            </a:r>
            <a:endParaRPr lang="fr-CA" sz="900" baseline="0" dirty="0">
              <a:solidFill>
                <a:schemeClr val="bg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chemeClr val="bg1"/>
                </a:solidFill>
                <a:effectLst/>
                <a:latin typeface="Segoe UI Variable Display" pitchFamily="2" charset="0"/>
              </a:rPr>
              <a:t>La participation sociale au cœur de la réadaptation</a:t>
            </a:r>
            <a:endParaRPr lang="fr-CA" sz="900" baseline="0" dirty="0">
              <a:solidFill>
                <a:schemeClr val="bg1"/>
              </a:solidFill>
              <a:effectLst/>
              <a:latin typeface="Segoe UI Variable Display" pitchFamily="2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69" b="27872"/>
          <a:stretch/>
        </p:blipFill>
        <p:spPr>
          <a:xfrm>
            <a:off x="8351303" y="5591566"/>
            <a:ext cx="1569341" cy="732232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8" t="25317" r="10370" b="32463"/>
          <a:stretch/>
        </p:blipFill>
        <p:spPr>
          <a:xfrm>
            <a:off x="10541043" y="5591566"/>
            <a:ext cx="1384364" cy="714753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82" b="34024"/>
          <a:stretch/>
        </p:blipFill>
        <p:spPr>
          <a:xfrm>
            <a:off x="6326665" y="5698156"/>
            <a:ext cx="1440824" cy="620919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52309" y="213810"/>
            <a:ext cx="5995147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fr-CA" sz="1800" b="0" i="0" kern="1200" dirty="0">
                <a:solidFill>
                  <a:schemeClr val="bg1"/>
                </a:solidFill>
                <a:effectLst/>
                <a:latin typeface="Segoe UI Variable Display Semib" pitchFamily="2" charset="0"/>
                <a:ea typeface="+mn-ea"/>
                <a:cs typeface="+mn-cs"/>
              </a:rPr>
              <a:t>Colloque | Vivre pleinement après l’AVC</a:t>
            </a:r>
            <a:endParaRPr lang="fr-CA" sz="1800" b="0" kern="1200" dirty="0">
              <a:solidFill>
                <a:schemeClr val="bg1"/>
              </a:solidFill>
              <a:effectLst/>
              <a:latin typeface="Segoe UI Variable Display Semib" pitchFamily="2" charset="0"/>
              <a:ea typeface="+mn-ea"/>
              <a:cs typeface="+mn-cs"/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fr-CA" sz="1800" b="0" i="0" kern="1200" dirty="0">
                <a:solidFill>
                  <a:schemeClr val="bg1"/>
                </a:solidFill>
                <a:effectLst/>
                <a:latin typeface="Segoe UI Variable Display Semib" pitchFamily="2" charset="0"/>
                <a:ea typeface="+mn-ea"/>
                <a:cs typeface="+mn-cs"/>
              </a:rPr>
              <a:t>La participation sociale au cœur de la réadaptation</a:t>
            </a:r>
            <a:endParaRPr lang="fr-CA" sz="1800" b="0" kern="1200" dirty="0">
              <a:solidFill>
                <a:schemeClr val="bg1"/>
              </a:solidFill>
              <a:effectLst/>
              <a:latin typeface="Segoe UI Variable Display Semib" pitchFamily="2" charset="0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9763910" y="213810"/>
            <a:ext cx="216149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r"/>
            <a:r>
              <a:rPr lang="fr-CA" sz="1800" b="1" i="0" kern="1200" dirty="0">
                <a:solidFill>
                  <a:schemeClr val="bg1"/>
                </a:solidFill>
                <a:effectLst/>
                <a:latin typeface="+mn-lt"/>
                <a:ea typeface="+mn-ea"/>
                <a:cs typeface="+mn-cs"/>
              </a:rPr>
              <a:t>7 mai 2026</a:t>
            </a:r>
            <a:endParaRPr lang="fr-CA" sz="1800" b="1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13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11563351" y="4494578"/>
            <a:ext cx="509358" cy="365125"/>
          </a:xfrm>
        </p:spPr>
        <p:txBody>
          <a:bodyPr/>
          <a:lstStyle/>
          <a:p>
            <a:fld id="{E7AE3973-E20D-4CFB-AB5F-379D73FFE49D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038020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>
          <a:xfrm>
            <a:off x="3019710" y="6299981"/>
            <a:ext cx="2923890" cy="365125"/>
          </a:xfrm>
        </p:spPr>
        <p:txBody>
          <a:bodyPr/>
          <a:lstStyle/>
          <a:p>
            <a:endParaRPr lang="fr-CA" dirty="0"/>
          </a:p>
        </p:txBody>
      </p:sp>
      <p:pic>
        <p:nvPicPr>
          <p:cNvPr id="5" name="Graphique 1">
            <a:extLst>
              <a:ext uri="{FF2B5EF4-FFF2-40B4-BE49-F238E27FC236}">
                <a16:creationId xmlns:a16="http://schemas.microsoft.com/office/drawing/2014/main" id="{C4637045-43AC-A9DD-DD5C-AEAAECDF6E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27120" b="23386"/>
          <a:stretch/>
        </p:blipFill>
        <p:spPr>
          <a:xfrm flipH="1">
            <a:off x="5543550" y="5158561"/>
            <a:ext cx="6648450" cy="1712441"/>
          </a:xfrm>
          <a:prstGeom prst="rect">
            <a:avLst/>
          </a:prstGeom>
        </p:spPr>
      </p:pic>
      <p:sp>
        <p:nvSpPr>
          <p:cNvPr id="12" name="Espace réservé pour une image  11"/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9194363" y="5409558"/>
            <a:ext cx="1129968" cy="523962"/>
          </a:xfr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fr-CA" dirty="0"/>
              <a:t>Insérer autre logo</a:t>
            </a:r>
          </a:p>
        </p:txBody>
      </p:sp>
      <p:sp>
        <p:nvSpPr>
          <p:cNvPr id="15" name="Espace réservé pour une image  11"/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10887407" y="5392384"/>
            <a:ext cx="1129968" cy="523962"/>
          </a:xfr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fr-CA" dirty="0" err="1"/>
              <a:t>logoInsérer</a:t>
            </a:r>
            <a:r>
              <a:rPr lang="fr-CA" dirty="0"/>
              <a:t> autre </a:t>
            </a:r>
          </a:p>
        </p:txBody>
      </p:sp>
      <p:grpSp>
        <p:nvGrpSpPr>
          <p:cNvPr id="16" name="Groupe 15"/>
          <p:cNvGrpSpPr/>
          <p:nvPr userDrawn="1"/>
        </p:nvGrpSpPr>
        <p:grpSpPr>
          <a:xfrm>
            <a:off x="7488002" y="6175331"/>
            <a:ext cx="4398287" cy="582296"/>
            <a:chOff x="7507251" y="6086322"/>
            <a:chExt cx="4398287" cy="582296"/>
          </a:xfrm>
        </p:grpSpPr>
        <p:pic>
          <p:nvPicPr>
            <p:cNvPr id="18" name="Image 17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469" b="26138"/>
            <a:stretch/>
          </p:blipFill>
          <p:spPr>
            <a:xfrm>
              <a:off x="9120154" y="6086322"/>
              <a:ext cx="1203275" cy="582296"/>
            </a:xfrm>
            <a:prstGeom prst="rect">
              <a:avLst/>
            </a:prstGeom>
          </p:spPr>
        </p:pic>
        <p:pic>
          <p:nvPicPr>
            <p:cNvPr id="19" name="Image 18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58" t="25317" r="10370" b="32463"/>
            <a:stretch/>
          </p:blipFill>
          <p:spPr>
            <a:xfrm>
              <a:off x="10844092" y="6093595"/>
              <a:ext cx="1061446" cy="548029"/>
            </a:xfrm>
            <a:prstGeom prst="rect">
              <a:avLst/>
            </a:prstGeom>
          </p:spPr>
        </p:pic>
        <p:pic>
          <p:nvPicPr>
            <p:cNvPr id="21" name="Image 20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882" b="34024"/>
            <a:stretch/>
          </p:blipFill>
          <p:spPr>
            <a:xfrm>
              <a:off x="7507251" y="6202000"/>
              <a:ext cx="1074623" cy="463106"/>
            </a:xfrm>
            <a:prstGeom prst="rect">
              <a:avLst/>
            </a:prstGeom>
          </p:spPr>
        </p:pic>
      </p:grpSp>
      <p:sp>
        <p:nvSpPr>
          <p:cNvPr id="22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11563351" y="4494578"/>
            <a:ext cx="509358" cy="365125"/>
          </a:xfrm>
        </p:spPr>
        <p:txBody>
          <a:bodyPr/>
          <a:lstStyle/>
          <a:p>
            <a:fld id="{E7AE3973-E20D-4CFB-AB5F-379D73FFE49D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21313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Diapositive de titre">
    <p:bg>
      <p:bgPr>
        <a:solidFill>
          <a:srgbClr val="DF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que 1">
            <a:extLst>
              <a:ext uri="{FF2B5EF4-FFF2-40B4-BE49-F238E27FC236}">
                <a16:creationId xmlns:a16="http://schemas.microsoft.com/office/drawing/2014/main" id="{C4637045-43AC-A9DD-DD5C-AEAAECDF6E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27120" b="23386"/>
          <a:stretch/>
        </p:blipFill>
        <p:spPr>
          <a:xfrm flipH="1">
            <a:off x="5543550" y="5158561"/>
            <a:ext cx="6648450" cy="1712441"/>
          </a:xfrm>
          <a:prstGeom prst="rect">
            <a:avLst/>
          </a:prstGeom>
        </p:spPr>
      </p:pic>
      <p:grpSp>
        <p:nvGrpSpPr>
          <p:cNvPr id="4" name="Groupe 3"/>
          <p:cNvGrpSpPr/>
          <p:nvPr userDrawn="1"/>
        </p:nvGrpSpPr>
        <p:grpSpPr>
          <a:xfrm>
            <a:off x="7488000" y="6174204"/>
            <a:ext cx="4398287" cy="582296"/>
            <a:chOff x="7507251" y="6086322"/>
            <a:chExt cx="4398287" cy="582296"/>
          </a:xfrm>
        </p:grpSpPr>
        <p:pic>
          <p:nvPicPr>
            <p:cNvPr id="5" name="Image 4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469" b="26138"/>
            <a:stretch/>
          </p:blipFill>
          <p:spPr>
            <a:xfrm>
              <a:off x="9120154" y="6086322"/>
              <a:ext cx="1203275" cy="582296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58" t="25317" r="10370" b="32463"/>
            <a:stretch/>
          </p:blipFill>
          <p:spPr>
            <a:xfrm>
              <a:off x="10844092" y="6093595"/>
              <a:ext cx="1061446" cy="548029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882" b="34024"/>
            <a:stretch/>
          </p:blipFill>
          <p:spPr>
            <a:xfrm>
              <a:off x="7507251" y="6202000"/>
              <a:ext cx="1074623" cy="463106"/>
            </a:xfrm>
            <a:prstGeom prst="rect">
              <a:avLst/>
            </a:prstGeom>
          </p:spPr>
        </p:pic>
      </p:grpSp>
      <p:sp>
        <p:nvSpPr>
          <p:cNvPr id="9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11563351" y="4494578"/>
            <a:ext cx="509358" cy="365125"/>
          </a:xfrm>
        </p:spPr>
        <p:txBody>
          <a:bodyPr/>
          <a:lstStyle/>
          <a:p>
            <a:fld id="{E7AE3973-E20D-4CFB-AB5F-379D73FFE49D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440405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phique 1">
            <a:extLst>
              <a:ext uri="{FF2B5EF4-FFF2-40B4-BE49-F238E27FC236}">
                <a16:creationId xmlns:a16="http://schemas.microsoft.com/office/drawing/2014/main" id="{C4637045-43AC-A9DD-DD5C-AEAAECDF6E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27120" b="23386"/>
          <a:stretch/>
        </p:blipFill>
        <p:spPr>
          <a:xfrm flipH="1">
            <a:off x="5543550" y="5158561"/>
            <a:ext cx="6648450" cy="1712441"/>
          </a:xfrm>
          <a:prstGeom prst="rect">
            <a:avLst/>
          </a:prstGeom>
        </p:spPr>
      </p:pic>
      <p:grpSp>
        <p:nvGrpSpPr>
          <p:cNvPr id="8" name="Groupe 7"/>
          <p:cNvGrpSpPr/>
          <p:nvPr userDrawn="1"/>
        </p:nvGrpSpPr>
        <p:grpSpPr>
          <a:xfrm>
            <a:off x="7488002" y="6175331"/>
            <a:ext cx="4398287" cy="582296"/>
            <a:chOff x="7507251" y="6086322"/>
            <a:chExt cx="4398287" cy="582296"/>
          </a:xfrm>
        </p:grpSpPr>
        <p:pic>
          <p:nvPicPr>
            <p:cNvPr id="9" name="Image 8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469" b="26138"/>
            <a:stretch/>
          </p:blipFill>
          <p:spPr>
            <a:xfrm>
              <a:off x="9120154" y="6086322"/>
              <a:ext cx="1203275" cy="582296"/>
            </a:xfrm>
            <a:prstGeom prst="rect">
              <a:avLst/>
            </a:prstGeom>
          </p:spPr>
        </p:pic>
        <p:pic>
          <p:nvPicPr>
            <p:cNvPr id="10" name="Image 9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58" t="25317" r="10370" b="32463"/>
            <a:stretch/>
          </p:blipFill>
          <p:spPr>
            <a:xfrm>
              <a:off x="10844092" y="6093595"/>
              <a:ext cx="1061446" cy="548029"/>
            </a:xfrm>
            <a:prstGeom prst="rect">
              <a:avLst/>
            </a:prstGeom>
          </p:spPr>
        </p:pic>
        <p:pic>
          <p:nvPicPr>
            <p:cNvPr id="11" name="Image 10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882" b="34024"/>
            <a:stretch/>
          </p:blipFill>
          <p:spPr>
            <a:xfrm>
              <a:off x="7507251" y="6202000"/>
              <a:ext cx="1074623" cy="463106"/>
            </a:xfrm>
            <a:prstGeom prst="rect">
              <a:avLst/>
            </a:prstGeom>
          </p:spPr>
        </p:pic>
      </p:grpSp>
      <p:sp>
        <p:nvSpPr>
          <p:cNvPr id="13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11563351" y="4494578"/>
            <a:ext cx="509358" cy="365125"/>
          </a:xfrm>
        </p:spPr>
        <p:txBody>
          <a:bodyPr/>
          <a:lstStyle/>
          <a:p>
            <a:fld id="{E7AE3973-E20D-4CFB-AB5F-379D73FFE49D}" type="slidenum">
              <a:rPr lang="fr-CA" smtClean="0"/>
              <a:t>‹N°›</a:t>
            </a:fld>
            <a:endParaRPr lang="fr-CA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254468" y="6225785"/>
            <a:ext cx="30836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CA" sz="800" b="0" i="0" baseline="0" dirty="0">
                <a:solidFill>
                  <a:schemeClr val="tx1"/>
                </a:solidFill>
                <a:effectLst/>
                <a:latin typeface="Segoe UI Variable Display" pitchFamily="2" charset="0"/>
              </a:rPr>
              <a:t>Mai 2026 | Colloque AVC</a:t>
            </a:r>
            <a:endParaRPr lang="fr-CA" sz="800" baseline="0" dirty="0">
              <a:solidFill>
                <a:schemeClr val="tx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800" b="0" i="0" baseline="0" dirty="0">
                <a:solidFill>
                  <a:schemeClr val="tx1"/>
                </a:solidFill>
                <a:effectLst/>
                <a:latin typeface="Segoe UI Variable Display" pitchFamily="2" charset="0"/>
              </a:rPr>
              <a:t>Vivre pleinement après l’AVC : </a:t>
            </a:r>
            <a:endParaRPr lang="fr-CA" sz="800" baseline="0" dirty="0">
              <a:solidFill>
                <a:schemeClr val="tx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800" b="0" i="0" baseline="0" dirty="0">
                <a:solidFill>
                  <a:schemeClr val="tx1"/>
                </a:solidFill>
                <a:effectLst/>
                <a:latin typeface="Segoe UI Variable Display" pitchFamily="2" charset="0"/>
              </a:rPr>
              <a:t>La participation sociale au cœur de la réadaptation</a:t>
            </a:r>
            <a:endParaRPr lang="fr-CA" sz="800" baseline="0" dirty="0">
              <a:solidFill>
                <a:schemeClr val="tx1"/>
              </a:solidFill>
              <a:effectLst/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00576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254468" y="6225785"/>
            <a:ext cx="30836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CA" sz="800" b="0" i="0" baseline="0" dirty="0">
                <a:solidFill>
                  <a:schemeClr val="tx1"/>
                </a:solidFill>
                <a:effectLst/>
                <a:latin typeface="Segoe UI Variable Display" pitchFamily="2" charset="0"/>
              </a:rPr>
              <a:t>Mai 2026 | Colloque AVC</a:t>
            </a:r>
            <a:endParaRPr lang="fr-CA" sz="800" baseline="0" dirty="0">
              <a:solidFill>
                <a:schemeClr val="tx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800" b="0" i="0" baseline="0" dirty="0">
                <a:solidFill>
                  <a:schemeClr val="tx1"/>
                </a:solidFill>
                <a:effectLst/>
                <a:latin typeface="Segoe UI Variable Display" pitchFamily="2" charset="0"/>
              </a:rPr>
              <a:t>Vivre pleinement après l’AVC : </a:t>
            </a:r>
            <a:endParaRPr lang="fr-CA" sz="800" baseline="0" dirty="0">
              <a:solidFill>
                <a:schemeClr val="tx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800" b="0" i="0" baseline="0" dirty="0">
                <a:solidFill>
                  <a:schemeClr val="tx1"/>
                </a:solidFill>
                <a:effectLst/>
                <a:latin typeface="Segoe UI Variable Display" pitchFamily="2" charset="0"/>
              </a:rPr>
              <a:t>La participation sociale au cœur de la réadaptation</a:t>
            </a:r>
            <a:endParaRPr lang="fr-CA" sz="800" baseline="0" dirty="0">
              <a:solidFill>
                <a:schemeClr val="tx1"/>
              </a:solidFill>
              <a:effectLst/>
              <a:latin typeface="Segoe UI Variable Display" pitchFamily="2" charset="0"/>
            </a:endParaRPr>
          </a:p>
        </p:txBody>
      </p:sp>
      <p:grpSp>
        <p:nvGrpSpPr>
          <p:cNvPr id="4" name="Groupe 3"/>
          <p:cNvGrpSpPr/>
          <p:nvPr userDrawn="1"/>
        </p:nvGrpSpPr>
        <p:grpSpPr>
          <a:xfrm>
            <a:off x="7526502" y="6175331"/>
            <a:ext cx="4398287" cy="582296"/>
            <a:chOff x="7507251" y="6086322"/>
            <a:chExt cx="4398287" cy="582296"/>
          </a:xfrm>
        </p:grpSpPr>
        <p:pic>
          <p:nvPicPr>
            <p:cNvPr id="5" name="Image 4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469" b="26138"/>
            <a:stretch/>
          </p:blipFill>
          <p:spPr>
            <a:xfrm>
              <a:off x="9120154" y="6086322"/>
              <a:ext cx="1203275" cy="582296"/>
            </a:xfrm>
            <a:prstGeom prst="rect">
              <a:avLst/>
            </a:prstGeom>
          </p:spPr>
        </p:pic>
        <p:pic>
          <p:nvPicPr>
            <p:cNvPr id="6" name="Image 5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58" t="25317" r="10370" b="32463"/>
            <a:stretch/>
          </p:blipFill>
          <p:spPr>
            <a:xfrm>
              <a:off x="10844092" y="6093595"/>
              <a:ext cx="1061446" cy="548029"/>
            </a:xfrm>
            <a:prstGeom prst="rect">
              <a:avLst/>
            </a:prstGeom>
          </p:spPr>
        </p:pic>
        <p:pic>
          <p:nvPicPr>
            <p:cNvPr id="7" name="Image 6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882" b="34024"/>
            <a:stretch/>
          </p:blipFill>
          <p:spPr>
            <a:xfrm>
              <a:off x="7507251" y="6202000"/>
              <a:ext cx="1074623" cy="463106"/>
            </a:xfrm>
            <a:prstGeom prst="rect">
              <a:avLst/>
            </a:prstGeom>
          </p:spPr>
        </p:pic>
      </p:grpSp>
      <p:sp>
        <p:nvSpPr>
          <p:cNvPr id="8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11563351" y="4494578"/>
            <a:ext cx="50935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7AE3973-E20D-4CFB-AB5F-379D73FFE49D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8854044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11563351" y="4494578"/>
            <a:ext cx="509358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7AE3973-E20D-4CFB-AB5F-379D73FFE49D}" type="slidenum">
              <a:rPr lang="fr-CA" smtClean="0"/>
              <a:pPr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5260796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apositive de titre">
    <p:bg>
      <p:bgPr>
        <a:solidFill>
          <a:srgbClr val="DF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9"/>
          <p:cNvSpPr>
            <a:spLocks noGrp="1"/>
          </p:cNvSpPr>
          <p:nvPr>
            <p:ph sz="quarter" idx="11" hasCustomPrompt="1"/>
          </p:nvPr>
        </p:nvSpPr>
        <p:spPr>
          <a:xfrm>
            <a:off x="355949" y="1513080"/>
            <a:ext cx="2751809" cy="609146"/>
          </a:xfrm>
        </p:spPr>
        <p:txBody>
          <a:bodyPr>
            <a:noAutofit/>
          </a:bodyPr>
          <a:lstStyle>
            <a:lvl1pPr marL="0" indent="0">
              <a:buNone/>
              <a:defRPr sz="1800" baseline="0"/>
            </a:lvl1pPr>
          </a:lstStyle>
          <a:p>
            <a:pPr lvl="0"/>
            <a:r>
              <a:rPr lang="fr-CA" dirty="0"/>
              <a:t>Insérer votre nom et titre - 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3" hasCustomPrompt="1"/>
          </p:nvPr>
        </p:nvSpPr>
        <p:spPr>
          <a:xfrm>
            <a:off x="7609192" y="1452867"/>
            <a:ext cx="3464379" cy="669359"/>
          </a:xfrm>
        </p:spPr>
        <p:txBody>
          <a:bodyPr>
            <a:normAutofit/>
          </a:bodyPr>
          <a:lstStyle>
            <a:lvl1pPr marL="0" indent="0">
              <a:buNone/>
              <a:defRPr sz="1800" b="1" baseline="0">
                <a:latin typeface="Segoe UI Variable Text Semibold" pitchFamily="2" charset="0"/>
              </a:defRPr>
            </a:lvl1pPr>
          </a:lstStyle>
          <a:p>
            <a:pPr lvl="0"/>
            <a:r>
              <a:rPr lang="fr-FR" dirty="0"/>
              <a:t>Inscrire le financement reçu dans le cadre de ce projet</a:t>
            </a:r>
          </a:p>
        </p:txBody>
      </p:sp>
      <p:sp>
        <p:nvSpPr>
          <p:cNvPr id="19" name="Espace réservé pour une image  18"/>
          <p:cNvSpPr>
            <a:spLocks noGrp="1"/>
          </p:cNvSpPr>
          <p:nvPr>
            <p:ph type="pic" sz="quarter" idx="14" hasCustomPrompt="1"/>
          </p:nvPr>
        </p:nvSpPr>
        <p:spPr>
          <a:xfrm>
            <a:off x="7609192" y="2255745"/>
            <a:ext cx="1621972" cy="75088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fr-CA" dirty="0"/>
              <a:t>Insérer les logos des financements reçus</a:t>
            </a:r>
          </a:p>
        </p:txBody>
      </p:sp>
      <p:sp>
        <p:nvSpPr>
          <p:cNvPr id="20" name="Espace réservé pour une image  18"/>
          <p:cNvSpPr>
            <a:spLocks noGrp="1"/>
          </p:cNvSpPr>
          <p:nvPr>
            <p:ph type="pic" sz="quarter" idx="15" hasCustomPrompt="1"/>
          </p:nvPr>
        </p:nvSpPr>
        <p:spPr>
          <a:xfrm>
            <a:off x="9451599" y="2255744"/>
            <a:ext cx="1621972" cy="75088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fr-CA" dirty="0"/>
              <a:t>Insérer les logos des financements reçus</a:t>
            </a:r>
          </a:p>
        </p:txBody>
      </p:sp>
      <p:sp>
        <p:nvSpPr>
          <p:cNvPr id="21" name="Espace réservé pour une image  18"/>
          <p:cNvSpPr>
            <a:spLocks noGrp="1"/>
          </p:cNvSpPr>
          <p:nvPr>
            <p:ph type="pic" sz="quarter" idx="16" hasCustomPrompt="1"/>
          </p:nvPr>
        </p:nvSpPr>
        <p:spPr>
          <a:xfrm>
            <a:off x="7609192" y="3102789"/>
            <a:ext cx="1621972" cy="75088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fr-CA" dirty="0"/>
              <a:t>Insérer les logos des financements reçus</a:t>
            </a:r>
          </a:p>
        </p:txBody>
      </p:sp>
      <p:sp>
        <p:nvSpPr>
          <p:cNvPr id="22" name="Espace réservé pour une image  18"/>
          <p:cNvSpPr>
            <a:spLocks noGrp="1"/>
          </p:cNvSpPr>
          <p:nvPr>
            <p:ph type="pic" sz="quarter" idx="17" hasCustomPrompt="1"/>
          </p:nvPr>
        </p:nvSpPr>
        <p:spPr>
          <a:xfrm>
            <a:off x="7609192" y="4033290"/>
            <a:ext cx="1621972" cy="75088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fr-CA" dirty="0"/>
              <a:t>Insérer les logos des financements reçus</a:t>
            </a:r>
          </a:p>
        </p:txBody>
      </p:sp>
      <p:sp>
        <p:nvSpPr>
          <p:cNvPr id="23" name="Espace réservé pour une image  18"/>
          <p:cNvSpPr>
            <a:spLocks noGrp="1"/>
          </p:cNvSpPr>
          <p:nvPr>
            <p:ph type="pic" sz="quarter" idx="18" hasCustomPrompt="1"/>
          </p:nvPr>
        </p:nvSpPr>
        <p:spPr>
          <a:xfrm>
            <a:off x="9451599" y="3102789"/>
            <a:ext cx="1621972" cy="75088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fr-CA" dirty="0"/>
              <a:t>Insérer les logos des financements reçus</a:t>
            </a:r>
          </a:p>
        </p:txBody>
      </p:sp>
      <p:sp>
        <p:nvSpPr>
          <p:cNvPr id="24" name="Espace réservé pour une image  18"/>
          <p:cNvSpPr>
            <a:spLocks noGrp="1"/>
          </p:cNvSpPr>
          <p:nvPr>
            <p:ph type="pic" sz="quarter" idx="19" hasCustomPrompt="1"/>
          </p:nvPr>
        </p:nvSpPr>
        <p:spPr>
          <a:xfrm>
            <a:off x="9451599" y="4033289"/>
            <a:ext cx="1621972" cy="75088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fr-CA" dirty="0"/>
              <a:t>Insérer les logos des financements reçus</a:t>
            </a:r>
          </a:p>
        </p:txBody>
      </p:sp>
      <p:sp>
        <p:nvSpPr>
          <p:cNvPr id="26" name="Rectangle 25"/>
          <p:cNvSpPr/>
          <p:nvPr userDrawn="1"/>
        </p:nvSpPr>
        <p:spPr>
          <a:xfrm>
            <a:off x="355950" y="2394517"/>
            <a:ext cx="44511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fr-CA" b="0" i="0" dirty="0">
                <a:effectLst/>
              </a:rPr>
              <a:t>Je déclare n’avoir aucun conflit d’intérêt réel ou potentiel en lien avec le contenu de cette présentation</a:t>
            </a:r>
            <a:endParaRPr lang="fr-CA" dirty="0"/>
          </a:p>
        </p:txBody>
      </p:sp>
      <p:sp>
        <p:nvSpPr>
          <p:cNvPr id="27" name="Rectangle 26"/>
          <p:cNvSpPr/>
          <p:nvPr userDrawn="1"/>
        </p:nvSpPr>
        <p:spPr>
          <a:xfrm>
            <a:off x="246669" y="412044"/>
            <a:ext cx="56066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fr-FR" sz="2800" dirty="0">
                <a:latin typeface="+mj-lt"/>
              </a:rPr>
              <a:t>Déclaration des conflits d’intérêt réel ou potentiels</a:t>
            </a:r>
          </a:p>
        </p:txBody>
      </p:sp>
      <p:pic>
        <p:nvPicPr>
          <p:cNvPr id="29" name="Image 2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0" b="51982"/>
          <a:stretch/>
        </p:blipFill>
        <p:spPr>
          <a:xfrm>
            <a:off x="-23586" y="3478233"/>
            <a:ext cx="5998028" cy="3296865"/>
          </a:xfrm>
          <a:prstGeom prst="rect">
            <a:avLst/>
          </a:prstGeom>
        </p:spPr>
      </p:pic>
      <p:pic>
        <p:nvPicPr>
          <p:cNvPr id="28" name="Graphique 8">
            <a:extLst>
              <a:ext uri="{FF2B5EF4-FFF2-40B4-BE49-F238E27FC236}">
                <a16:creationId xmlns:a16="http://schemas.microsoft.com/office/drawing/2014/main" id="{FF123491-C5DB-FA68-FAAA-51DDDF21B7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-23586" y="4646025"/>
            <a:ext cx="7667625" cy="1885950"/>
          </a:xfrm>
          <a:prstGeom prst="rect">
            <a:avLst/>
          </a:prstGeom>
        </p:spPr>
      </p:pic>
      <p:pic>
        <p:nvPicPr>
          <p:cNvPr id="30" name="Graphique 7">
            <a:extLst>
              <a:ext uri="{FF2B5EF4-FFF2-40B4-BE49-F238E27FC236}">
                <a16:creationId xmlns:a16="http://schemas.microsoft.com/office/drawing/2014/main" id="{36F450B0-B3A0-CE68-F250-83459D0E5D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b="30690"/>
          <a:stretch/>
        </p:blipFill>
        <p:spPr>
          <a:xfrm>
            <a:off x="-34834" y="4735833"/>
            <a:ext cx="12226834" cy="2122167"/>
          </a:xfrm>
          <a:prstGeom prst="rect">
            <a:avLst/>
          </a:prstGeom>
        </p:spPr>
      </p:pic>
      <p:sp>
        <p:nvSpPr>
          <p:cNvPr id="31" name="Espace réservé du contenu 9"/>
          <p:cNvSpPr>
            <a:spLocks noGrp="1"/>
          </p:cNvSpPr>
          <p:nvPr>
            <p:ph sz="quarter" idx="20" hasCustomPrompt="1"/>
          </p:nvPr>
        </p:nvSpPr>
        <p:spPr>
          <a:xfrm>
            <a:off x="4498258" y="1452867"/>
            <a:ext cx="2544770" cy="609146"/>
          </a:xfrm>
        </p:spPr>
        <p:txBody>
          <a:bodyPr>
            <a:noAutofit/>
          </a:bodyPr>
          <a:lstStyle>
            <a:lvl1pPr marL="0" indent="0">
              <a:buNone/>
              <a:defRPr lang="fr-CA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CA" dirty="0"/>
              <a:t>2e nom et titre - </a:t>
            </a:r>
          </a:p>
        </p:txBody>
      </p:sp>
      <p:sp>
        <p:nvSpPr>
          <p:cNvPr id="33" name="Rectangle 32"/>
          <p:cNvSpPr/>
          <p:nvPr userDrawn="1"/>
        </p:nvSpPr>
        <p:spPr>
          <a:xfrm>
            <a:off x="304419" y="4912039"/>
            <a:ext cx="295854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CA" sz="900" b="0" i="0" baseline="0" dirty="0">
                <a:solidFill>
                  <a:schemeClr val="bg1"/>
                </a:solidFill>
                <a:effectLst/>
                <a:latin typeface="Segoe UI Variable Display" pitchFamily="2" charset="0"/>
              </a:rPr>
              <a:t>Mai 2026 | Colloque AVC</a:t>
            </a:r>
            <a:endParaRPr lang="fr-CA" sz="900" baseline="0" dirty="0">
              <a:solidFill>
                <a:schemeClr val="bg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chemeClr val="bg1"/>
                </a:solidFill>
                <a:effectLst/>
                <a:latin typeface="Segoe UI Variable Display" pitchFamily="2" charset="0"/>
              </a:rPr>
              <a:t>Vivre pleinement après l’AVC : </a:t>
            </a:r>
            <a:endParaRPr lang="fr-CA" sz="900" baseline="0" dirty="0">
              <a:solidFill>
                <a:schemeClr val="bg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chemeClr val="bg1"/>
                </a:solidFill>
                <a:effectLst/>
                <a:latin typeface="Segoe UI Variable Display" pitchFamily="2" charset="0"/>
              </a:rPr>
              <a:t>La participation sociale au cœur de la réadaptation</a:t>
            </a:r>
            <a:endParaRPr lang="fr-CA" sz="900" baseline="0" dirty="0">
              <a:solidFill>
                <a:schemeClr val="bg1"/>
              </a:solidFill>
              <a:effectLst/>
              <a:latin typeface="Segoe UI Variable Display" pitchFamily="2" charset="0"/>
            </a:endParaRPr>
          </a:p>
        </p:txBody>
      </p:sp>
      <p:grpSp>
        <p:nvGrpSpPr>
          <p:cNvPr id="2" name="Groupe 1"/>
          <p:cNvGrpSpPr/>
          <p:nvPr userDrawn="1"/>
        </p:nvGrpSpPr>
        <p:grpSpPr>
          <a:xfrm>
            <a:off x="360530" y="5825645"/>
            <a:ext cx="11457111" cy="711629"/>
            <a:chOff x="360530" y="5825645"/>
            <a:chExt cx="11457111" cy="711629"/>
          </a:xfrm>
        </p:grpSpPr>
        <p:pic>
          <p:nvPicPr>
            <p:cNvPr id="35" name="Graphique 10">
              <a:extLst>
                <a:ext uri="{FF2B5EF4-FFF2-40B4-BE49-F238E27FC236}">
                  <a16:creationId xmlns:a16="http://schemas.microsoft.com/office/drawing/2014/main" id="{FC6746C0-21C5-3BF1-7731-BDF1E8C63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360530" y="5974014"/>
              <a:ext cx="1286111" cy="563260"/>
            </a:xfrm>
            <a:prstGeom prst="rect">
              <a:avLst/>
            </a:prstGeom>
          </p:spPr>
        </p:pic>
        <p:pic>
          <p:nvPicPr>
            <p:cNvPr id="36" name="Graphique 12">
              <a:extLst>
                <a:ext uri="{FF2B5EF4-FFF2-40B4-BE49-F238E27FC236}">
                  <a16:creationId xmlns:a16="http://schemas.microsoft.com/office/drawing/2014/main" id="{F0E552F7-A6F9-BE01-8906-02A4C72D1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5757941" y="5825645"/>
              <a:ext cx="788427" cy="691274"/>
            </a:xfrm>
            <a:prstGeom prst="rect">
              <a:avLst/>
            </a:prstGeom>
          </p:spPr>
        </p:pic>
        <p:pic>
          <p:nvPicPr>
            <p:cNvPr id="37" name="Graphique 14">
              <a:extLst>
                <a:ext uri="{FF2B5EF4-FFF2-40B4-BE49-F238E27FC236}">
                  <a16:creationId xmlns:a16="http://schemas.microsoft.com/office/drawing/2014/main" id="{898F5185-3B5D-02B2-AF9B-37835F843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0500020" y="5944221"/>
              <a:ext cx="1317621" cy="588863"/>
            </a:xfrm>
            <a:prstGeom prst="rect">
              <a:avLst/>
            </a:prstGeom>
          </p:spPr>
        </p:pic>
      </p:grpSp>
      <p:sp>
        <p:nvSpPr>
          <p:cNvPr id="25" name="Espace réservé du numéro de diapositive 3"/>
          <p:cNvSpPr>
            <a:spLocks noGrp="1"/>
          </p:cNvSpPr>
          <p:nvPr>
            <p:ph type="sldNum" sz="quarter" idx="21"/>
          </p:nvPr>
        </p:nvSpPr>
        <p:spPr>
          <a:xfrm>
            <a:off x="11563351" y="4494578"/>
            <a:ext cx="509358" cy="365125"/>
          </a:xfrm>
        </p:spPr>
        <p:txBody>
          <a:bodyPr/>
          <a:lstStyle/>
          <a:p>
            <a:fld id="{E7AE3973-E20D-4CFB-AB5F-379D73FFE49D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806852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apositive de titre">
    <p:bg>
      <p:bgPr>
        <a:solidFill>
          <a:srgbClr val="DFF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Espace réservé du contenu 5"/>
          <p:cNvSpPr>
            <a:spLocks noGrp="1"/>
          </p:cNvSpPr>
          <p:nvPr>
            <p:ph sz="quarter" idx="11"/>
          </p:nvPr>
        </p:nvSpPr>
        <p:spPr>
          <a:xfrm>
            <a:off x="6096000" y="1359765"/>
            <a:ext cx="5358064" cy="4234564"/>
          </a:xfrm>
          <a:solidFill>
            <a:srgbClr val="DFF5FF">
              <a:alpha val="37000"/>
            </a:srgbClr>
          </a:solidFill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25" name="Espace réservé pour une image  6"/>
          <p:cNvSpPr>
            <a:spLocks noGrp="1"/>
          </p:cNvSpPr>
          <p:nvPr>
            <p:ph type="pic" sz="quarter" idx="12"/>
          </p:nvPr>
        </p:nvSpPr>
        <p:spPr>
          <a:xfrm>
            <a:off x="360380" y="1359765"/>
            <a:ext cx="5298553" cy="2591617"/>
          </a:xfrm>
        </p:spPr>
        <p:txBody>
          <a:bodyPr/>
          <a:lstStyle/>
          <a:p>
            <a:endParaRPr lang="fr-CA" dirty="0"/>
          </a:p>
        </p:txBody>
      </p:sp>
      <p:pic>
        <p:nvPicPr>
          <p:cNvPr id="29" name="Image 2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40" b="51982"/>
          <a:stretch/>
        </p:blipFill>
        <p:spPr>
          <a:xfrm>
            <a:off x="-23586" y="3478233"/>
            <a:ext cx="5998028" cy="3296865"/>
          </a:xfrm>
          <a:prstGeom prst="rect">
            <a:avLst/>
          </a:prstGeom>
        </p:spPr>
      </p:pic>
      <p:pic>
        <p:nvPicPr>
          <p:cNvPr id="28" name="Graphique 8">
            <a:extLst>
              <a:ext uri="{FF2B5EF4-FFF2-40B4-BE49-F238E27FC236}">
                <a16:creationId xmlns:a16="http://schemas.microsoft.com/office/drawing/2014/main" id="{FF123491-C5DB-FA68-FAAA-51DDDF21B7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-23586" y="4646025"/>
            <a:ext cx="7667625" cy="1885950"/>
          </a:xfrm>
          <a:prstGeom prst="rect">
            <a:avLst/>
          </a:prstGeom>
        </p:spPr>
      </p:pic>
      <p:pic>
        <p:nvPicPr>
          <p:cNvPr id="30" name="Graphique 7">
            <a:extLst>
              <a:ext uri="{FF2B5EF4-FFF2-40B4-BE49-F238E27FC236}">
                <a16:creationId xmlns:a16="http://schemas.microsoft.com/office/drawing/2014/main" id="{36F450B0-B3A0-CE68-F250-83459D0E5D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rcRect b="30690"/>
          <a:stretch/>
        </p:blipFill>
        <p:spPr>
          <a:xfrm>
            <a:off x="-34834" y="4735833"/>
            <a:ext cx="12226834" cy="2122167"/>
          </a:xfrm>
          <a:prstGeom prst="rect">
            <a:avLst/>
          </a:prstGeom>
        </p:spPr>
      </p:pic>
      <p:sp>
        <p:nvSpPr>
          <p:cNvPr id="33" name="Rectangle 32"/>
          <p:cNvSpPr/>
          <p:nvPr userDrawn="1"/>
        </p:nvSpPr>
        <p:spPr>
          <a:xfrm>
            <a:off x="304419" y="4912039"/>
            <a:ext cx="295854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CA" sz="900" b="0" i="0" baseline="0" dirty="0">
                <a:solidFill>
                  <a:schemeClr val="bg1"/>
                </a:solidFill>
                <a:effectLst/>
                <a:latin typeface="Segoe UI Variable Display" pitchFamily="2" charset="0"/>
              </a:rPr>
              <a:t>Mai 2026 | Colloque AVC</a:t>
            </a:r>
            <a:endParaRPr lang="fr-CA" sz="900" baseline="0" dirty="0">
              <a:solidFill>
                <a:schemeClr val="bg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chemeClr val="bg1"/>
                </a:solidFill>
                <a:effectLst/>
                <a:latin typeface="Segoe UI Variable Display" pitchFamily="2" charset="0"/>
              </a:rPr>
              <a:t>Vivre pleinement après l’AVC : </a:t>
            </a:r>
            <a:endParaRPr lang="fr-CA" sz="900" baseline="0" dirty="0">
              <a:solidFill>
                <a:schemeClr val="bg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chemeClr val="bg1"/>
                </a:solidFill>
                <a:effectLst/>
                <a:latin typeface="Segoe UI Variable Display" pitchFamily="2" charset="0"/>
              </a:rPr>
              <a:t>La participation sociale au cœur de la réadaptation</a:t>
            </a:r>
            <a:endParaRPr lang="fr-CA" sz="900" baseline="0" dirty="0">
              <a:solidFill>
                <a:schemeClr val="bg1"/>
              </a:solidFill>
              <a:effectLst/>
              <a:latin typeface="Segoe UI Variable Display" pitchFamily="2" charset="0"/>
            </a:endParaRPr>
          </a:p>
        </p:txBody>
      </p:sp>
      <p:grpSp>
        <p:nvGrpSpPr>
          <p:cNvPr id="2" name="Groupe 1"/>
          <p:cNvGrpSpPr/>
          <p:nvPr userDrawn="1"/>
        </p:nvGrpSpPr>
        <p:grpSpPr>
          <a:xfrm>
            <a:off x="360530" y="5825645"/>
            <a:ext cx="11457111" cy="711629"/>
            <a:chOff x="360530" y="5825645"/>
            <a:chExt cx="11457111" cy="711629"/>
          </a:xfrm>
        </p:grpSpPr>
        <p:pic>
          <p:nvPicPr>
            <p:cNvPr id="35" name="Graphique 10">
              <a:extLst>
                <a:ext uri="{FF2B5EF4-FFF2-40B4-BE49-F238E27FC236}">
                  <a16:creationId xmlns:a16="http://schemas.microsoft.com/office/drawing/2014/main" id="{FC6746C0-21C5-3BF1-7731-BDF1E8C63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96DAC541-7B7A-43D3-8B79-37D633B846F1}">
                  <asvg:svgBlip xmlns:asvg="http://schemas.microsoft.com/office/drawing/2016/SVG/main" xmlns="" r:embed="rId8"/>
                </a:ext>
              </a:extLst>
            </a:blip>
            <a:stretch>
              <a:fillRect/>
            </a:stretch>
          </p:blipFill>
          <p:spPr>
            <a:xfrm>
              <a:off x="360530" y="5974014"/>
              <a:ext cx="1286111" cy="563260"/>
            </a:xfrm>
            <a:prstGeom prst="rect">
              <a:avLst/>
            </a:prstGeom>
          </p:spPr>
        </p:pic>
        <p:pic>
          <p:nvPicPr>
            <p:cNvPr id="36" name="Graphique 12">
              <a:extLst>
                <a:ext uri="{FF2B5EF4-FFF2-40B4-BE49-F238E27FC236}">
                  <a16:creationId xmlns:a16="http://schemas.microsoft.com/office/drawing/2014/main" id="{F0E552F7-A6F9-BE01-8906-02A4C72D1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96DAC541-7B7A-43D3-8B79-37D633B846F1}">
                  <asvg:svgBlip xmlns:asvg="http://schemas.microsoft.com/office/drawing/2016/SVG/main" xmlns="" r:embed="rId10"/>
                </a:ext>
              </a:extLst>
            </a:blip>
            <a:stretch>
              <a:fillRect/>
            </a:stretch>
          </p:blipFill>
          <p:spPr>
            <a:xfrm>
              <a:off x="5757941" y="5825645"/>
              <a:ext cx="788427" cy="691274"/>
            </a:xfrm>
            <a:prstGeom prst="rect">
              <a:avLst/>
            </a:prstGeom>
          </p:spPr>
        </p:pic>
        <p:pic>
          <p:nvPicPr>
            <p:cNvPr id="37" name="Graphique 14">
              <a:extLst>
                <a:ext uri="{FF2B5EF4-FFF2-40B4-BE49-F238E27FC236}">
                  <a16:creationId xmlns:a16="http://schemas.microsoft.com/office/drawing/2014/main" id="{898F5185-3B5D-02B2-AF9B-37835F84347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96DAC541-7B7A-43D3-8B79-37D633B846F1}">
                  <asvg:svgBlip xmlns:asvg="http://schemas.microsoft.com/office/drawing/2016/SVG/main" xmlns="" r:embed="rId12"/>
                </a:ext>
              </a:extLst>
            </a:blip>
            <a:stretch>
              <a:fillRect/>
            </a:stretch>
          </p:blipFill>
          <p:spPr>
            <a:xfrm>
              <a:off x="10500020" y="5944221"/>
              <a:ext cx="1317621" cy="588863"/>
            </a:xfrm>
            <a:prstGeom prst="rect">
              <a:avLst/>
            </a:prstGeom>
          </p:spPr>
        </p:pic>
      </p:grp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55948" y="236128"/>
            <a:ext cx="11098116" cy="103383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4" name="Espace réservé du numéro de diapositive 3"/>
          <p:cNvSpPr>
            <a:spLocks noGrp="1"/>
          </p:cNvSpPr>
          <p:nvPr>
            <p:ph type="sldNum" sz="quarter" idx="13"/>
          </p:nvPr>
        </p:nvSpPr>
        <p:spPr>
          <a:xfrm>
            <a:off x="11563351" y="4494578"/>
            <a:ext cx="509358" cy="365125"/>
          </a:xfrm>
        </p:spPr>
        <p:txBody>
          <a:bodyPr/>
          <a:lstStyle/>
          <a:p>
            <a:fld id="{E7AE3973-E20D-4CFB-AB5F-379D73FFE49D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654327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contenu 19"/>
          <p:cNvSpPr>
            <a:spLocks noGrp="1"/>
          </p:cNvSpPr>
          <p:nvPr>
            <p:ph sz="quarter" idx="15"/>
          </p:nvPr>
        </p:nvSpPr>
        <p:spPr>
          <a:xfrm>
            <a:off x="5753100" y="1876424"/>
            <a:ext cx="5600700" cy="340995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>
          <a:xfrm>
            <a:off x="3238621" y="6299981"/>
            <a:ext cx="3558723" cy="365125"/>
          </a:xfrm>
        </p:spPr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11563351" y="4494578"/>
            <a:ext cx="509358" cy="365125"/>
          </a:xfrm>
        </p:spPr>
        <p:txBody>
          <a:bodyPr/>
          <a:lstStyle/>
          <a:p>
            <a:fld id="{E7AE3973-E20D-4CFB-AB5F-379D73FFE49D}" type="slidenum">
              <a:rPr lang="fr-CA" smtClean="0"/>
              <a:t>‹N°›</a:t>
            </a:fld>
            <a:endParaRPr lang="fr-CA" dirty="0"/>
          </a:p>
        </p:txBody>
      </p:sp>
      <p:sp>
        <p:nvSpPr>
          <p:cNvPr id="8" name="Rectangle 7"/>
          <p:cNvSpPr/>
          <p:nvPr userDrawn="1"/>
        </p:nvSpPr>
        <p:spPr>
          <a:xfrm>
            <a:off x="251184" y="6255185"/>
            <a:ext cx="308369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Mai 2026 | Colloque AVC</a:t>
            </a:r>
            <a:endParaRPr lang="fr-CA" sz="900" baseline="0" dirty="0"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Vivre pleinement après l’AVC : </a:t>
            </a:r>
            <a:endParaRPr lang="fr-CA" sz="900" baseline="0" dirty="0"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La participation sociale au cœur de la réadaptation</a:t>
            </a:r>
            <a:endParaRPr lang="fr-CA" sz="900" baseline="0" dirty="0">
              <a:effectLst/>
              <a:latin typeface="Segoe UI Variable Display" pitchFamily="2" charset="0"/>
            </a:endParaRPr>
          </a:p>
        </p:txBody>
      </p:sp>
      <p:pic>
        <p:nvPicPr>
          <p:cNvPr id="5" name="Graphique 1">
            <a:extLst>
              <a:ext uri="{FF2B5EF4-FFF2-40B4-BE49-F238E27FC236}">
                <a16:creationId xmlns:a16="http://schemas.microsoft.com/office/drawing/2014/main" id="{C4637045-43AC-A9DD-DD5C-AEAAECDF6E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27120" b="23386"/>
          <a:stretch/>
        </p:blipFill>
        <p:spPr>
          <a:xfrm flipH="1">
            <a:off x="5543549" y="5169448"/>
            <a:ext cx="6648450" cy="1712441"/>
          </a:xfrm>
          <a:prstGeom prst="rect">
            <a:avLst/>
          </a:prstGeom>
        </p:spPr>
      </p:pic>
      <p:sp>
        <p:nvSpPr>
          <p:cNvPr id="12" name="Espace réservé pour une image  11"/>
          <p:cNvSpPr>
            <a:spLocks noGrp="1"/>
          </p:cNvSpPr>
          <p:nvPr>
            <p:ph type="pic" sz="quarter" idx="12" hasCustomPrompt="1"/>
          </p:nvPr>
        </p:nvSpPr>
        <p:spPr>
          <a:xfrm>
            <a:off x="9194363" y="5409558"/>
            <a:ext cx="1129968" cy="523962"/>
          </a:xfr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fr-CA" dirty="0"/>
              <a:t>Insérer autre logo</a:t>
            </a:r>
          </a:p>
        </p:txBody>
      </p:sp>
      <p:sp>
        <p:nvSpPr>
          <p:cNvPr id="15" name="Espace réservé pour une image  11"/>
          <p:cNvSpPr>
            <a:spLocks noGrp="1"/>
          </p:cNvSpPr>
          <p:nvPr>
            <p:ph type="pic" sz="quarter" idx="13" hasCustomPrompt="1"/>
          </p:nvPr>
        </p:nvSpPr>
        <p:spPr>
          <a:xfrm>
            <a:off x="10887407" y="5392384"/>
            <a:ext cx="1129968" cy="523962"/>
          </a:xfr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fr-CA" dirty="0" err="1"/>
              <a:t>logoInsérer</a:t>
            </a:r>
            <a:r>
              <a:rPr lang="fr-CA" dirty="0"/>
              <a:t> autre 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1" y="1876426"/>
            <a:ext cx="4705348" cy="4039920"/>
          </a:xfrm>
        </p:spPr>
        <p:txBody>
          <a:bodyPr/>
          <a:lstStyle>
            <a:lvl1pPr>
              <a:defRPr sz="2400"/>
            </a:lvl1pPr>
          </a:lstStyle>
          <a:p>
            <a:pPr marL="342900" indent="-342900">
              <a:spcBef>
                <a:spcPts val="900"/>
              </a:spcBef>
              <a:buClr>
                <a:srgbClr val="2F9CF5"/>
              </a:buClr>
              <a:buFont typeface="Wingdings" panose="05000000000000000000" pitchFamily="2" charset="2"/>
              <a:buChar char=""/>
            </a:pPr>
            <a:r>
              <a:rPr lang="en-US" sz="2800" b="1" dirty="0" err="1"/>
              <a:t>Titre</a:t>
            </a:r>
            <a:r>
              <a:rPr lang="en-US" sz="2800" b="1" dirty="0"/>
              <a:t> du point 1</a:t>
            </a:r>
            <a:br>
              <a:rPr lang="en-US" sz="2800" b="1" dirty="0"/>
            </a:br>
            <a:r>
              <a:rPr lang="en-US" sz="2800" dirty="0"/>
              <a:t>Lorem ipsum dolor sit </a:t>
            </a:r>
            <a:r>
              <a:rPr lang="en-US" sz="2800" dirty="0" err="1"/>
              <a:t>amet</a:t>
            </a:r>
            <a:r>
              <a:rPr lang="en-US" sz="2800" dirty="0"/>
              <a:t> </a:t>
            </a:r>
            <a:r>
              <a:rPr lang="en-US" sz="2800" dirty="0" err="1"/>
              <a:t>consectetuer</a:t>
            </a:r>
            <a:r>
              <a:rPr lang="en-US" sz="2800" dirty="0"/>
              <a:t> </a:t>
            </a:r>
            <a:r>
              <a:rPr lang="en-US" sz="2800" dirty="0" err="1"/>
              <a:t>adipiscing</a:t>
            </a:r>
            <a:r>
              <a:rPr lang="en-US" sz="2800" dirty="0"/>
              <a:t> </a:t>
            </a:r>
            <a:r>
              <a:rPr lang="en-US" sz="2800" dirty="0" err="1"/>
              <a:t>eli</a:t>
            </a:r>
            <a:endParaRPr lang="en-US" sz="2800" dirty="0"/>
          </a:p>
          <a:p>
            <a:pPr marL="342900" indent="-342900">
              <a:spcBef>
                <a:spcPts val="900"/>
              </a:spcBef>
              <a:buClr>
                <a:srgbClr val="2F9CF5"/>
              </a:buClr>
              <a:buFont typeface="Wingdings" panose="05000000000000000000" pitchFamily="2" charset="2"/>
              <a:buChar char=""/>
            </a:pPr>
            <a:r>
              <a:rPr lang="en-US" sz="2800" b="1" dirty="0" err="1"/>
              <a:t>Titre</a:t>
            </a:r>
            <a:r>
              <a:rPr lang="en-US" sz="2800" b="1" dirty="0"/>
              <a:t> du point 2</a:t>
            </a:r>
            <a:br>
              <a:rPr lang="en-US" sz="2800" b="1" dirty="0"/>
            </a:br>
            <a:r>
              <a:rPr lang="en-US" sz="2800" dirty="0" err="1"/>
              <a:t>gfakgpaoegjaegp</a:t>
            </a:r>
            <a:r>
              <a:rPr lang="en-US" sz="2800" dirty="0"/>
              <a:t> </a:t>
            </a:r>
            <a:r>
              <a:rPr lang="en-US" sz="2800" dirty="0" err="1"/>
              <a:t>jkhnfalsgfagag</a:t>
            </a:r>
            <a:endParaRPr lang="en-US" sz="2800" dirty="0"/>
          </a:p>
          <a:p>
            <a:pPr marL="342900" indent="-342900">
              <a:spcBef>
                <a:spcPts val="900"/>
              </a:spcBef>
              <a:buClr>
                <a:srgbClr val="2F9CF5"/>
              </a:buClr>
              <a:buFont typeface="Wingdings" panose="05000000000000000000" pitchFamily="2" charset="2"/>
              <a:buChar char=""/>
            </a:pPr>
            <a:r>
              <a:rPr lang="en-US" sz="2800" b="1" dirty="0" err="1"/>
              <a:t>Titre</a:t>
            </a:r>
            <a:r>
              <a:rPr lang="en-US" sz="2800" b="1" dirty="0"/>
              <a:t> du point 3</a:t>
            </a:r>
            <a:endParaRPr lang="en-US" sz="2800" dirty="0"/>
          </a:p>
        </p:txBody>
      </p:sp>
      <p:grpSp>
        <p:nvGrpSpPr>
          <p:cNvPr id="16" name="Groupe 15"/>
          <p:cNvGrpSpPr/>
          <p:nvPr userDrawn="1"/>
        </p:nvGrpSpPr>
        <p:grpSpPr>
          <a:xfrm>
            <a:off x="7507251" y="6086322"/>
            <a:ext cx="4398287" cy="582296"/>
            <a:chOff x="7507251" y="6086322"/>
            <a:chExt cx="4398287" cy="582296"/>
          </a:xfrm>
        </p:grpSpPr>
        <p:pic>
          <p:nvPicPr>
            <p:cNvPr id="19" name="Image 18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469" b="26138"/>
            <a:stretch/>
          </p:blipFill>
          <p:spPr>
            <a:xfrm>
              <a:off x="9120154" y="6086322"/>
              <a:ext cx="1203275" cy="582296"/>
            </a:xfrm>
            <a:prstGeom prst="rect">
              <a:avLst/>
            </a:prstGeom>
          </p:spPr>
        </p:pic>
        <p:pic>
          <p:nvPicPr>
            <p:cNvPr id="21" name="Image 20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58" t="25317" r="10370" b="32463"/>
            <a:stretch/>
          </p:blipFill>
          <p:spPr>
            <a:xfrm>
              <a:off x="10844092" y="6093595"/>
              <a:ext cx="1061446" cy="548029"/>
            </a:xfrm>
            <a:prstGeom prst="rect">
              <a:avLst/>
            </a:prstGeom>
          </p:spPr>
        </p:pic>
        <p:pic>
          <p:nvPicPr>
            <p:cNvPr id="22" name="Image 21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882" b="34024"/>
            <a:stretch/>
          </p:blipFill>
          <p:spPr>
            <a:xfrm>
              <a:off x="7507251" y="6202000"/>
              <a:ext cx="1074623" cy="4631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04089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contenu 19"/>
          <p:cNvSpPr>
            <a:spLocks noGrp="1"/>
          </p:cNvSpPr>
          <p:nvPr>
            <p:ph sz="quarter" idx="15"/>
          </p:nvPr>
        </p:nvSpPr>
        <p:spPr>
          <a:xfrm>
            <a:off x="5753100" y="1876424"/>
            <a:ext cx="5600700" cy="340995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>
          <a:xfrm>
            <a:off x="3238621" y="6299981"/>
            <a:ext cx="3558723" cy="365125"/>
          </a:xfrm>
        </p:spPr>
        <p:txBody>
          <a:bodyPr/>
          <a:lstStyle/>
          <a:p>
            <a:endParaRPr lang="fr-CA" dirty="0"/>
          </a:p>
        </p:txBody>
      </p:sp>
      <p:pic>
        <p:nvPicPr>
          <p:cNvPr id="5" name="Graphique 1">
            <a:extLst>
              <a:ext uri="{FF2B5EF4-FFF2-40B4-BE49-F238E27FC236}">
                <a16:creationId xmlns:a16="http://schemas.microsoft.com/office/drawing/2014/main" id="{C4637045-43AC-A9DD-DD5C-AEAAECDF6E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27120" b="23386"/>
          <a:stretch/>
        </p:blipFill>
        <p:spPr>
          <a:xfrm flipH="1">
            <a:off x="5543549" y="5169448"/>
            <a:ext cx="6648450" cy="1712441"/>
          </a:xfrm>
          <a:prstGeom prst="rect">
            <a:avLst/>
          </a:prstGeom>
        </p:spPr>
      </p:pic>
      <p:sp>
        <p:nvSpPr>
          <p:cNvPr id="12" name="Espace réservé pour une image  11"/>
          <p:cNvSpPr>
            <a:spLocks noGrp="1"/>
          </p:cNvSpPr>
          <p:nvPr>
            <p:ph type="pic" sz="quarter" idx="12" hasCustomPrompt="1"/>
          </p:nvPr>
        </p:nvSpPr>
        <p:spPr>
          <a:xfrm>
            <a:off x="9194363" y="5409558"/>
            <a:ext cx="1129968" cy="523962"/>
          </a:xfr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fr-CA" dirty="0"/>
              <a:t>Insérer autre logo</a:t>
            </a:r>
          </a:p>
        </p:txBody>
      </p:sp>
      <p:sp>
        <p:nvSpPr>
          <p:cNvPr id="15" name="Espace réservé pour une image  11"/>
          <p:cNvSpPr>
            <a:spLocks noGrp="1"/>
          </p:cNvSpPr>
          <p:nvPr>
            <p:ph type="pic" sz="quarter" idx="13" hasCustomPrompt="1"/>
          </p:nvPr>
        </p:nvSpPr>
        <p:spPr>
          <a:xfrm>
            <a:off x="10887407" y="5392384"/>
            <a:ext cx="1129968" cy="523962"/>
          </a:xfr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fr-CA" dirty="0" err="1"/>
              <a:t>logoInsérer</a:t>
            </a:r>
            <a:r>
              <a:rPr lang="fr-CA" dirty="0"/>
              <a:t> autre 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1" y="1876426"/>
            <a:ext cx="4705348" cy="4039920"/>
          </a:xfrm>
        </p:spPr>
        <p:txBody>
          <a:bodyPr/>
          <a:lstStyle>
            <a:lvl1pPr>
              <a:defRPr sz="2400"/>
            </a:lvl1pPr>
          </a:lstStyle>
          <a:p>
            <a:pPr marL="342900" indent="-342900">
              <a:spcBef>
                <a:spcPts val="900"/>
              </a:spcBef>
              <a:buClr>
                <a:srgbClr val="2F9CF5"/>
              </a:buClr>
              <a:buFont typeface="Wingdings" panose="05000000000000000000" pitchFamily="2" charset="2"/>
              <a:buChar char=""/>
            </a:pPr>
            <a:r>
              <a:rPr lang="en-US" sz="2800" b="1" dirty="0" err="1"/>
              <a:t>Titre</a:t>
            </a:r>
            <a:r>
              <a:rPr lang="en-US" sz="2800" b="1" dirty="0"/>
              <a:t> du point 1</a:t>
            </a:r>
            <a:br>
              <a:rPr lang="en-US" sz="2800" b="1" dirty="0"/>
            </a:br>
            <a:r>
              <a:rPr lang="en-US" sz="2800" dirty="0"/>
              <a:t>Lorem ipsum dolor sit </a:t>
            </a:r>
            <a:r>
              <a:rPr lang="en-US" sz="2800" dirty="0" err="1"/>
              <a:t>amet</a:t>
            </a:r>
            <a:r>
              <a:rPr lang="en-US" sz="2800" dirty="0"/>
              <a:t> </a:t>
            </a:r>
            <a:r>
              <a:rPr lang="en-US" sz="2800" dirty="0" err="1"/>
              <a:t>consectetuer</a:t>
            </a:r>
            <a:r>
              <a:rPr lang="en-US" sz="2800" dirty="0"/>
              <a:t> </a:t>
            </a:r>
            <a:r>
              <a:rPr lang="en-US" sz="2800" dirty="0" err="1"/>
              <a:t>adipiscing</a:t>
            </a:r>
            <a:r>
              <a:rPr lang="en-US" sz="2800" dirty="0"/>
              <a:t> </a:t>
            </a:r>
            <a:r>
              <a:rPr lang="en-US" sz="2800" dirty="0" err="1"/>
              <a:t>eli</a:t>
            </a:r>
            <a:endParaRPr lang="en-US" sz="2800" dirty="0"/>
          </a:p>
          <a:p>
            <a:pPr marL="342900" indent="-342900">
              <a:spcBef>
                <a:spcPts val="900"/>
              </a:spcBef>
              <a:buClr>
                <a:srgbClr val="2F9CF5"/>
              </a:buClr>
              <a:buFont typeface="Wingdings" panose="05000000000000000000" pitchFamily="2" charset="2"/>
              <a:buChar char=""/>
            </a:pPr>
            <a:r>
              <a:rPr lang="en-US" sz="2800" b="1" dirty="0" err="1"/>
              <a:t>Titre</a:t>
            </a:r>
            <a:r>
              <a:rPr lang="en-US" sz="2800" b="1" dirty="0"/>
              <a:t> du point 2</a:t>
            </a:r>
            <a:br>
              <a:rPr lang="en-US" sz="2800" b="1" dirty="0"/>
            </a:br>
            <a:r>
              <a:rPr lang="en-US" sz="2800" dirty="0" err="1"/>
              <a:t>gfakgpaoegjaegp</a:t>
            </a:r>
            <a:r>
              <a:rPr lang="en-US" sz="2800" dirty="0"/>
              <a:t> </a:t>
            </a:r>
            <a:r>
              <a:rPr lang="en-US" sz="2800" dirty="0" err="1"/>
              <a:t>jkhnfalsgfagag</a:t>
            </a:r>
            <a:endParaRPr lang="en-US" sz="2800" dirty="0"/>
          </a:p>
          <a:p>
            <a:pPr marL="342900" indent="-342900">
              <a:spcBef>
                <a:spcPts val="900"/>
              </a:spcBef>
              <a:buClr>
                <a:srgbClr val="2F9CF5"/>
              </a:buClr>
              <a:buFont typeface="Wingdings" panose="05000000000000000000" pitchFamily="2" charset="2"/>
              <a:buChar char=""/>
            </a:pPr>
            <a:r>
              <a:rPr lang="en-US" sz="2800" b="1" dirty="0" err="1"/>
              <a:t>Titre</a:t>
            </a:r>
            <a:r>
              <a:rPr lang="en-US" sz="2800" b="1" dirty="0"/>
              <a:t> du point 3</a:t>
            </a:r>
            <a:endParaRPr lang="en-US" sz="2800" dirty="0"/>
          </a:p>
        </p:txBody>
      </p:sp>
      <p:grpSp>
        <p:nvGrpSpPr>
          <p:cNvPr id="16" name="Groupe 15"/>
          <p:cNvGrpSpPr/>
          <p:nvPr userDrawn="1"/>
        </p:nvGrpSpPr>
        <p:grpSpPr>
          <a:xfrm>
            <a:off x="7507251" y="6086322"/>
            <a:ext cx="4398287" cy="582296"/>
            <a:chOff x="7507251" y="6086322"/>
            <a:chExt cx="4398287" cy="582296"/>
          </a:xfrm>
        </p:grpSpPr>
        <p:pic>
          <p:nvPicPr>
            <p:cNvPr id="19" name="Image 18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469" b="26138"/>
            <a:stretch/>
          </p:blipFill>
          <p:spPr>
            <a:xfrm>
              <a:off x="9120154" y="6086322"/>
              <a:ext cx="1203275" cy="582296"/>
            </a:xfrm>
            <a:prstGeom prst="rect">
              <a:avLst/>
            </a:prstGeom>
          </p:spPr>
        </p:pic>
        <p:pic>
          <p:nvPicPr>
            <p:cNvPr id="21" name="Image 20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58" t="25317" r="10370" b="32463"/>
            <a:stretch/>
          </p:blipFill>
          <p:spPr>
            <a:xfrm>
              <a:off x="10844092" y="6093595"/>
              <a:ext cx="1061446" cy="548029"/>
            </a:xfrm>
            <a:prstGeom prst="rect">
              <a:avLst/>
            </a:prstGeom>
          </p:spPr>
        </p:pic>
        <p:pic>
          <p:nvPicPr>
            <p:cNvPr id="22" name="Image 21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882" b="34024"/>
            <a:stretch/>
          </p:blipFill>
          <p:spPr>
            <a:xfrm>
              <a:off x="7507251" y="6202000"/>
              <a:ext cx="1074623" cy="463106"/>
            </a:xfrm>
            <a:prstGeom prst="rect">
              <a:avLst/>
            </a:prstGeom>
          </p:spPr>
        </p:pic>
      </p:grpSp>
      <p:sp>
        <p:nvSpPr>
          <p:cNvPr id="18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11563351" y="4494578"/>
            <a:ext cx="509358" cy="365125"/>
          </a:xfrm>
        </p:spPr>
        <p:txBody>
          <a:bodyPr/>
          <a:lstStyle/>
          <a:p>
            <a:fld id="{E7AE3973-E20D-4CFB-AB5F-379D73FFE49D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7008403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space réservé du contenu 19"/>
          <p:cNvSpPr>
            <a:spLocks noGrp="1"/>
          </p:cNvSpPr>
          <p:nvPr>
            <p:ph sz="quarter" idx="15"/>
          </p:nvPr>
        </p:nvSpPr>
        <p:spPr>
          <a:xfrm>
            <a:off x="5753100" y="1876424"/>
            <a:ext cx="5600700" cy="3409951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0"/>
          </p:nvPr>
        </p:nvSpPr>
        <p:spPr>
          <a:xfrm>
            <a:off x="3238621" y="6299981"/>
            <a:ext cx="3558723" cy="365125"/>
          </a:xfrm>
        </p:spPr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>
          <a:xfrm>
            <a:off x="11563351" y="4494578"/>
            <a:ext cx="509358" cy="365125"/>
          </a:xfrm>
        </p:spPr>
        <p:txBody>
          <a:bodyPr/>
          <a:lstStyle/>
          <a:p>
            <a:fld id="{E7AE3973-E20D-4CFB-AB5F-379D73FFE49D}" type="slidenum">
              <a:rPr lang="fr-CA" smtClean="0"/>
              <a:t>‹N°›</a:t>
            </a:fld>
            <a:endParaRPr lang="fr-CA" dirty="0"/>
          </a:p>
        </p:txBody>
      </p:sp>
      <p:pic>
        <p:nvPicPr>
          <p:cNvPr id="5" name="Graphique 1">
            <a:extLst>
              <a:ext uri="{FF2B5EF4-FFF2-40B4-BE49-F238E27FC236}">
                <a16:creationId xmlns:a16="http://schemas.microsoft.com/office/drawing/2014/main" id="{C4637045-43AC-A9DD-DD5C-AEAAECDF6E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r="27120" b="23386"/>
          <a:stretch/>
        </p:blipFill>
        <p:spPr>
          <a:xfrm flipH="1">
            <a:off x="5543549" y="5169448"/>
            <a:ext cx="6648450" cy="1712441"/>
          </a:xfrm>
          <a:prstGeom prst="rect">
            <a:avLst/>
          </a:prstGeom>
        </p:spPr>
      </p:pic>
      <p:sp>
        <p:nvSpPr>
          <p:cNvPr id="12" name="Espace réservé pour une image  11"/>
          <p:cNvSpPr>
            <a:spLocks noGrp="1"/>
          </p:cNvSpPr>
          <p:nvPr>
            <p:ph type="pic" sz="quarter" idx="12" hasCustomPrompt="1"/>
          </p:nvPr>
        </p:nvSpPr>
        <p:spPr>
          <a:xfrm>
            <a:off x="9194363" y="5409558"/>
            <a:ext cx="1129968" cy="523962"/>
          </a:xfr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fr-CA" dirty="0"/>
              <a:t>Insérer autre logo</a:t>
            </a:r>
          </a:p>
        </p:txBody>
      </p:sp>
      <p:sp>
        <p:nvSpPr>
          <p:cNvPr id="15" name="Espace réservé pour une image  11"/>
          <p:cNvSpPr>
            <a:spLocks noGrp="1"/>
          </p:cNvSpPr>
          <p:nvPr>
            <p:ph type="pic" sz="quarter" idx="13" hasCustomPrompt="1"/>
          </p:nvPr>
        </p:nvSpPr>
        <p:spPr>
          <a:xfrm>
            <a:off x="10887407" y="5392384"/>
            <a:ext cx="1129968" cy="523962"/>
          </a:xfrm>
        </p:spPr>
        <p:txBody>
          <a:bodyPr>
            <a:noAutofit/>
          </a:bodyPr>
          <a:lstStyle>
            <a:lvl1pPr marL="0" indent="0">
              <a:buNone/>
              <a:defRPr sz="1200" baseline="0"/>
            </a:lvl1pPr>
          </a:lstStyle>
          <a:p>
            <a:r>
              <a:rPr lang="fr-CA" dirty="0" err="1"/>
              <a:t>logoInsérer</a:t>
            </a:r>
            <a:r>
              <a:rPr lang="fr-CA" dirty="0"/>
              <a:t> autre </a:t>
            </a:r>
          </a:p>
        </p:txBody>
      </p:sp>
      <p:sp>
        <p:nvSpPr>
          <p:cNvPr id="17" name="Espace réservé du texte 16"/>
          <p:cNvSpPr>
            <a:spLocks noGrp="1"/>
          </p:cNvSpPr>
          <p:nvPr>
            <p:ph type="body" sz="quarter" idx="14" hasCustomPrompt="1"/>
          </p:nvPr>
        </p:nvSpPr>
        <p:spPr>
          <a:xfrm>
            <a:off x="838201" y="1876426"/>
            <a:ext cx="4705348" cy="4039920"/>
          </a:xfrm>
        </p:spPr>
        <p:txBody>
          <a:bodyPr/>
          <a:lstStyle>
            <a:lvl1pPr>
              <a:defRPr sz="2400"/>
            </a:lvl1pPr>
          </a:lstStyle>
          <a:p>
            <a:pPr marL="342900" indent="-342900">
              <a:spcBef>
                <a:spcPts val="900"/>
              </a:spcBef>
              <a:buClr>
                <a:srgbClr val="2F9CF5"/>
              </a:buClr>
              <a:buFont typeface="Wingdings" panose="05000000000000000000" pitchFamily="2" charset="2"/>
              <a:buChar char=""/>
            </a:pPr>
            <a:r>
              <a:rPr lang="en-US" sz="2800" b="1" dirty="0" err="1"/>
              <a:t>Titre</a:t>
            </a:r>
            <a:r>
              <a:rPr lang="en-US" sz="2800" b="1" dirty="0"/>
              <a:t> du point 1</a:t>
            </a:r>
            <a:br>
              <a:rPr lang="en-US" sz="2800" b="1" dirty="0"/>
            </a:br>
            <a:r>
              <a:rPr lang="en-US" sz="2800" dirty="0"/>
              <a:t>Lorem ipsum dolor sit </a:t>
            </a:r>
            <a:r>
              <a:rPr lang="en-US" sz="2800" dirty="0" err="1"/>
              <a:t>amet</a:t>
            </a:r>
            <a:r>
              <a:rPr lang="en-US" sz="2800" dirty="0"/>
              <a:t> </a:t>
            </a:r>
            <a:r>
              <a:rPr lang="en-US" sz="2800" dirty="0" err="1"/>
              <a:t>consectetuer</a:t>
            </a:r>
            <a:r>
              <a:rPr lang="en-US" sz="2800" dirty="0"/>
              <a:t> </a:t>
            </a:r>
            <a:r>
              <a:rPr lang="en-US" sz="2800" dirty="0" err="1"/>
              <a:t>adipiscing</a:t>
            </a:r>
            <a:r>
              <a:rPr lang="en-US" sz="2800" dirty="0"/>
              <a:t> </a:t>
            </a:r>
            <a:r>
              <a:rPr lang="en-US" sz="2800" dirty="0" err="1"/>
              <a:t>eli</a:t>
            </a:r>
            <a:endParaRPr lang="en-US" sz="2800" dirty="0"/>
          </a:p>
          <a:p>
            <a:pPr marL="342900" indent="-342900">
              <a:spcBef>
                <a:spcPts val="900"/>
              </a:spcBef>
              <a:buClr>
                <a:srgbClr val="2F9CF5"/>
              </a:buClr>
              <a:buFont typeface="Wingdings" panose="05000000000000000000" pitchFamily="2" charset="2"/>
              <a:buChar char=""/>
            </a:pPr>
            <a:r>
              <a:rPr lang="en-US" sz="2800" b="1" dirty="0" err="1"/>
              <a:t>Titre</a:t>
            </a:r>
            <a:r>
              <a:rPr lang="en-US" sz="2800" b="1" dirty="0"/>
              <a:t> du point 2</a:t>
            </a:r>
            <a:br>
              <a:rPr lang="en-US" sz="2800" b="1" dirty="0"/>
            </a:br>
            <a:r>
              <a:rPr lang="en-US" sz="2800" dirty="0" err="1"/>
              <a:t>gfakgpaoegjaegp</a:t>
            </a:r>
            <a:r>
              <a:rPr lang="en-US" sz="2800" dirty="0"/>
              <a:t> </a:t>
            </a:r>
            <a:r>
              <a:rPr lang="en-US" sz="2800" dirty="0" err="1"/>
              <a:t>jkhnfalsgfagag</a:t>
            </a:r>
            <a:endParaRPr lang="en-US" sz="2800" dirty="0"/>
          </a:p>
          <a:p>
            <a:pPr marL="342900" indent="-342900">
              <a:spcBef>
                <a:spcPts val="900"/>
              </a:spcBef>
              <a:buClr>
                <a:srgbClr val="2F9CF5"/>
              </a:buClr>
              <a:buFont typeface="Wingdings" panose="05000000000000000000" pitchFamily="2" charset="2"/>
              <a:buChar char=""/>
            </a:pPr>
            <a:r>
              <a:rPr lang="en-US" sz="2800" b="1" dirty="0" err="1"/>
              <a:t>Titre</a:t>
            </a:r>
            <a:r>
              <a:rPr lang="en-US" sz="2800" b="1" dirty="0"/>
              <a:t> du point 3</a:t>
            </a:r>
            <a:endParaRPr lang="en-US" sz="2800" dirty="0"/>
          </a:p>
        </p:txBody>
      </p:sp>
      <p:grpSp>
        <p:nvGrpSpPr>
          <p:cNvPr id="16" name="Groupe 15"/>
          <p:cNvGrpSpPr/>
          <p:nvPr userDrawn="1"/>
        </p:nvGrpSpPr>
        <p:grpSpPr>
          <a:xfrm>
            <a:off x="7507251" y="6086322"/>
            <a:ext cx="4398287" cy="582296"/>
            <a:chOff x="7507251" y="6086322"/>
            <a:chExt cx="4398287" cy="582296"/>
          </a:xfrm>
        </p:grpSpPr>
        <p:pic>
          <p:nvPicPr>
            <p:cNvPr id="19" name="Image 18"/>
            <p:cNvPicPr>
              <a:picLocks noChangeAspect="1"/>
            </p:cNvPicPr>
            <p:nvPr userDrawn="1"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469" b="26138"/>
            <a:stretch/>
          </p:blipFill>
          <p:spPr>
            <a:xfrm>
              <a:off x="9120154" y="6086322"/>
              <a:ext cx="1203275" cy="582296"/>
            </a:xfrm>
            <a:prstGeom prst="rect">
              <a:avLst/>
            </a:prstGeom>
          </p:spPr>
        </p:pic>
        <p:pic>
          <p:nvPicPr>
            <p:cNvPr id="21" name="Image 20"/>
            <p:cNvPicPr>
              <a:picLocks noChangeAspect="1"/>
            </p:cNvPicPr>
            <p:nvPr userDrawn="1"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58" t="25317" r="10370" b="32463"/>
            <a:stretch/>
          </p:blipFill>
          <p:spPr>
            <a:xfrm>
              <a:off x="10844092" y="6093595"/>
              <a:ext cx="1061446" cy="548029"/>
            </a:xfrm>
            <a:prstGeom prst="rect">
              <a:avLst/>
            </a:prstGeom>
          </p:spPr>
        </p:pic>
        <p:pic>
          <p:nvPicPr>
            <p:cNvPr id="22" name="Image 21"/>
            <p:cNvPicPr>
              <a:picLocks noChangeAspect="1"/>
            </p:cNvPicPr>
            <p:nvPr userDrawn="1"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2882" b="34024"/>
            <a:stretch/>
          </p:blipFill>
          <p:spPr>
            <a:xfrm>
              <a:off x="7507251" y="6202000"/>
              <a:ext cx="1074623" cy="463106"/>
            </a:xfrm>
            <a:prstGeom prst="rect">
              <a:avLst/>
            </a:prstGeom>
          </p:spPr>
        </p:pic>
      </p:grpSp>
      <p:sp>
        <p:nvSpPr>
          <p:cNvPr id="18" name="Rectangle 17"/>
          <p:cNvSpPr/>
          <p:nvPr userDrawn="1"/>
        </p:nvSpPr>
        <p:spPr>
          <a:xfrm>
            <a:off x="254468" y="6225785"/>
            <a:ext cx="30836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CA" sz="800" b="0" i="0" baseline="0" dirty="0">
                <a:solidFill>
                  <a:schemeClr val="tx1"/>
                </a:solidFill>
                <a:effectLst/>
                <a:latin typeface="Segoe UI Variable Display" pitchFamily="2" charset="0"/>
              </a:rPr>
              <a:t>Mai 2026 | Colloque AVC</a:t>
            </a:r>
            <a:endParaRPr lang="fr-CA" sz="800" baseline="0" dirty="0">
              <a:solidFill>
                <a:schemeClr val="tx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800" b="0" i="0" baseline="0" dirty="0">
                <a:solidFill>
                  <a:schemeClr val="tx1"/>
                </a:solidFill>
                <a:effectLst/>
                <a:latin typeface="Segoe UI Variable Display" pitchFamily="2" charset="0"/>
              </a:rPr>
              <a:t>Vivre pleinement après l’AVC : </a:t>
            </a:r>
            <a:endParaRPr lang="fr-CA" sz="800" baseline="0" dirty="0">
              <a:solidFill>
                <a:schemeClr val="tx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800" b="0" i="0" baseline="0" dirty="0">
                <a:solidFill>
                  <a:schemeClr val="tx1"/>
                </a:solidFill>
                <a:effectLst/>
                <a:latin typeface="Segoe UI Variable Display" pitchFamily="2" charset="0"/>
              </a:rPr>
              <a:t>La participation sociale au cœur de la réadaptation</a:t>
            </a:r>
            <a:endParaRPr lang="fr-CA" sz="800" baseline="0" dirty="0">
              <a:solidFill>
                <a:schemeClr val="tx1"/>
              </a:solidFill>
              <a:effectLst/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85319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>
          <a:xfrm>
            <a:off x="331752" y="1850646"/>
            <a:ext cx="11126710" cy="4039492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22" name="Bas de page Titre colloque"/>
          <p:cNvSpPr/>
          <p:nvPr userDrawn="1"/>
        </p:nvSpPr>
        <p:spPr>
          <a:xfrm>
            <a:off x="317633" y="6060396"/>
            <a:ext cx="2716511" cy="7848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Mai 2026 | Colloque AVC</a:t>
            </a:r>
            <a:endParaRPr lang="fr-CA" sz="900" baseline="0" dirty="0"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Vivre pleinement après l’AVC : </a:t>
            </a:r>
            <a:endParaRPr lang="fr-CA" sz="900" baseline="0" dirty="0"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La participation sociale au cœur de la réadaptation</a:t>
            </a:r>
          </a:p>
          <a:p>
            <a:pPr algn="l" rtl="0"/>
            <a:endParaRPr lang="fr-CA" sz="900" baseline="0" dirty="0">
              <a:effectLst/>
              <a:latin typeface="Segoe UI Variable Display" pitchFamily="2" charset="0"/>
            </a:endParaRPr>
          </a:p>
        </p:txBody>
      </p:sp>
      <p:grpSp>
        <p:nvGrpSpPr>
          <p:cNvPr id="11" name="Groupe 10"/>
          <p:cNvGrpSpPr/>
          <p:nvPr userDrawn="1"/>
        </p:nvGrpSpPr>
        <p:grpSpPr>
          <a:xfrm>
            <a:off x="-185924" y="5099495"/>
            <a:ext cx="12508428" cy="1801151"/>
            <a:chOff x="-100110" y="5114564"/>
            <a:chExt cx="12508428" cy="1801151"/>
          </a:xfrm>
        </p:grpSpPr>
        <p:pic>
          <p:nvPicPr>
            <p:cNvPr id="19" name="Image 18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" t="-308" r="638" b="74024"/>
            <a:stretch/>
          </p:blipFill>
          <p:spPr>
            <a:xfrm>
              <a:off x="0" y="5114564"/>
              <a:ext cx="12326558" cy="1789611"/>
            </a:xfrm>
            <a:prstGeom prst="rect">
              <a:avLst/>
            </a:prstGeom>
          </p:spPr>
        </p:pic>
        <p:pic>
          <p:nvPicPr>
            <p:cNvPr id="20" name="Image 19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40" t="58591" r="-107" b="15125"/>
            <a:stretch/>
          </p:blipFill>
          <p:spPr>
            <a:xfrm>
              <a:off x="-100110" y="5126104"/>
              <a:ext cx="12508428" cy="1789611"/>
            </a:xfrm>
            <a:prstGeom prst="rect">
              <a:avLst/>
            </a:prstGeom>
          </p:spPr>
        </p:pic>
      </p:grpSp>
      <p:sp>
        <p:nvSpPr>
          <p:cNvPr id="9" name="Rectangle 1"/>
          <p:cNvSpPr>
            <a:spLocks noChangeArrowheads="1"/>
          </p:cNvSpPr>
          <p:nvPr userDrawn="1"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pic>
        <p:nvPicPr>
          <p:cNvPr id="5" name="Graphique 10">
            <a:extLst>
              <a:ext uri="{FF2B5EF4-FFF2-40B4-BE49-F238E27FC236}">
                <a16:creationId xmlns:a16="http://schemas.microsoft.com/office/drawing/2014/main" id="{FC6746C0-21C5-3BF1-7731-BDF1E8C63A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17633" y="205855"/>
            <a:ext cx="1286111" cy="563260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 userDrawn="1">
            <p:ph type="title"/>
          </p:nvPr>
        </p:nvSpPr>
        <p:spPr>
          <a:xfrm>
            <a:off x="327258" y="994959"/>
            <a:ext cx="11145961" cy="781542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fr-CA" dirty="0"/>
          </a:p>
        </p:txBody>
      </p:sp>
      <p:pic>
        <p:nvPicPr>
          <p:cNvPr id="16" name="Logo crir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69" b="26138"/>
          <a:stretch/>
        </p:blipFill>
        <p:spPr>
          <a:xfrm>
            <a:off x="6690303" y="6134576"/>
            <a:ext cx="1154243" cy="558568"/>
          </a:xfrm>
          <a:prstGeom prst="rect">
            <a:avLst/>
          </a:prstGeom>
        </p:spPr>
      </p:pic>
      <p:pic>
        <p:nvPicPr>
          <p:cNvPr id="17" name="Logo CCSMTL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8" t="25317" r="10370" b="32463"/>
          <a:stretch/>
        </p:blipFill>
        <p:spPr>
          <a:xfrm>
            <a:off x="10789669" y="5991948"/>
            <a:ext cx="1291994" cy="667062"/>
          </a:xfrm>
          <a:prstGeom prst="rect">
            <a:avLst/>
          </a:prstGeom>
        </p:spPr>
      </p:pic>
      <p:sp>
        <p:nvSpPr>
          <p:cNvPr id="7" name="Espace réservé du texte 6"/>
          <p:cNvSpPr>
            <a:spLocks noGrp="1"/>
          </p:cNvSpPr>
          <p:nvPr userDrawn="1">
            <p:ph type="body" sz="quarter" idx="11"/>
          </p:nvPr>
        </p:nvSpPr>
        <p:spPr>
          <a:xfrm>
            <a:off x="4594225" y="207963"/>
            <a:ext cx="6878994" cy="511523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1" name="Espace réservé du numéro de diapositive 3"/>
          <p:cNvSpPr>
            <a:spLocks noGrp="1"/>
          </p:cNvSpPr>
          <p:nvPr userDrawn="1">
            <p:ph type="sldNum" sz="quarter" idx="12"/>
          </p:nvPr>
        </p:nvSpPr>
        <p:spPr>
          <a:xfrm>
            <a:off x="11563351" y="4494578"/>
            <a:ext cx="509358" cy="365125"/>
          </a:xfrm>
        </p:spPr>
        <p:txBody>
          <a:bodyPr/>
          <a:lstStyle/>
          <a:p>
            <a:fld id="{E7AE3973-E20D-4CFB-AB5F-379D73FFE49D}" type="slidenum">
              <a:rPr lang="fr-CA" smtClean="0"/>
              <a:t>‹N°›</a:t>
            </a:fld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2616165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>
          <a:xfrm>
            <a:off x="331752" y="1850646"/>
            <a:ext cx="11126710" cy="4039492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22" name="Bas de page Titre colloque"/>
          <p:cNvSpPr/>
          <p:nvPr userDrawn="1"/>
        </p:nvSpPr>
        <p:spPr>
          <a:xfrm>
            <a:off x="317633" y="6060396"/>
            <a:ext cx="2716511" cy="784830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Mai 2026 | Colloque AVC</a:t>
            </a:r>
            <a:endParaRPr lang="fr-CA" sz="900" baseline="0" dirty="0"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Vivre pleinement après l’AVC : </a:t>
            </a:r>
            <a:endParaRPr lang="fr-CA" sz="900" baseline="0" dirty="0"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La participation sociale au cœur de la réadaptation</a:t>
            </a:r>
          </a:p>
          <a:p>
            <a:pPr algn="l" rtl="0"/>
            <a:endParaRPr lang="fr-CA" sz="900" baseline="0" dirty="0">
              <a:effectLst/>
              <a:latin typeface="Segoe UI Variable Display" pitchFamily="2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 userDrawn="1"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grpSp>
        <p:nvGrpSpPr>
          <p:cNvPr id="14" name="Groupe 13"/>
          <p:cNvGrpSpPr/>
          <p:nvPr userDrawn="1"/>
        </p:nvGrpSpPr>
        <p:grpSpPr>
          <a:xfrm>
            <a:off x="-185924" y="5099495"/>
            <a:ext cx="12508428" cy="1801151"/>
            <a:chOff x="-100110" y="5114564"/>
            <a:chExt cx="12508428" cy="1801151"/>
          </a:xfrm>
        </p:grpSpPr>
        <p:pic>
          <p:nvPicPr>
            <p:cNvPr id="15" name="Image 14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" t="-308" r="638" b="74024"/>
            <a:stretch/>
          </p:blipFill>
          <p:spPr>
            <a:xfrm>
              <a:off x="0" y="5114564"/>
              <a:ext cx="12326558" cy="1789611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40" t="58591" r="-107" b="15125"/>
            <a:stretch/>
          </p:blipFill>
          <p:spPr>
            <a:xfrm>
              <a:off x="-100110" y="5126104"/>
              <a:ext cx="12508428" cy="1789611"/>
            </a:xfrm>
            <a:prstGeom prst="rect">
              <a:avLst/>
            </a:prstGeom>
          </p:spPr>
        </p:pic>
      </p:grpSp>
      <p:pic>
        <p:nvPicPr>
          <p:cNvPr id="5" name="Graphique 10">
            <a:extLst>
              <a:ext uri="{FF2B5EF4-FFF2-40B4-BE49-F238E27FC236}">
                <a16:creationId xmlns:a16="http://schemas.microsoft.com/office/drawing/2014/main" id="{FC6746C0-21C5-3BF1-7731-BDF1E8C63A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17633" y="205855"/>
            <a:ext cx="1286111" cy="563260"/>
          </a:xfrm>
          <a:prstGeom prst="rect">
            <a:avLst/>
          </a:prstGeom>
        </p:spPr>
      </p:pic>
      <p:sp>
        <p:nvSpPr>
          <p:cNvPr id="6" name="Titre 5"/>
          <p:cNvSpPr>
            <a:spLocks noGrp="1"/>
          </p:cNvSpPr>
          <p:nvPr userDrawn="1">
            <p:ph type="title"/>
          </p:nvPr>
        </p:nvSpPr>
        <p:spPr>
          <a:xfrm>
            <a:off x="327258" y="994959"/>
            <a:ext cx="11145961" cy="781542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7" name="Espace réservé du texte 6"/>
          <p:cNvSpPr>
            <a:spLocks noGrp="1"/>
          </p:cNvSpPr>
          <p:nvPr userDrawn="1">
            <p:ph type="body" sz="quarter" idx="11"/>
          </p:nvPr>
        </p:nvSpPr>
        <p:spPr>
          <a:xfrm>
            <a:off x="4594225" y="207963"/>
            <a:ext cx="6878994" cy="511523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1" name="Espace réservé du numéro de diapositive 3"/>
          <p:cNvSpPr>
            <a:spLocks noGrp="1"/>
          </p:cNvSpPr>
          <p:nvPr userDrawn="1">
            <p:ph type="sldNum" sz="quarter" idx="12"/>
          </p:nvPr>
        </p:nvSpPr>
        <p:spPr>
          <a:xfrm>
            <a:off x="11563351" y="4494578"/>
            <a:ext cx="509358" cy="365125"/>
          </a:xfrm>
        </p:spPr>
        <p:txBody>
          <a:bodyPr/>
          <a:lstStyle/>
          <a:p>
            <a:fld id="{E7AE3973-E20D-4CFB-AB5F-379D73FFE49D}" type="slidenum">
              <a:rPr lang="fr-CA" smtClean="0"/>
              <a:t>‹N°›</a:t>
            </a:fld>
            <a:endParaRPr lang="fr-CA" dirty="0"/>
          </a:p>
        </p:txBody>
      </p:sp>
      <p:pic>
        <p:nvPicPr>
          <p:cNvPr id="17" name="Logo CCSMTL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8" t="25317" r="10370" b="32463"/>
          <a:stretch/>
        </p:blipFill>
        <p:spPr>
          <a:xfrm>
            <a:off x="10789669" y="5991948"/>
            <a:ext cx="1291994" cy="667062"/>
          </a:xfrm>
          <a:prstGeom prst="rect">
            <a:avLst/>
          </a:prstGeom>
        </p:spPr>
      </p:pic>
      <p:pic>
        <p:nvPicPr>
          <p:cNvPr id="16" name="Logo crir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69" b="26138"/>
          <a:stretch/>
        </p:blipFill>
        <p:spPr>
          <a:xfrm>
            <a:off x="6690303" y="6134576"/>
            <a:ext cx="1154243" cy="55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5534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0"/>
          </p:nvPr>
        </p:nvSpPr>
        <p:spPr>
          <a:xfrm>
            <a:off x="331752" y="1850646"/>
            <a:ext cx="11126710" cy="4039492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22" name="Bas de page Titre colloque"/>
          <p:cNvSpPr/>
          <p:nvPr userDrawn="1"/>
        </p:nvSpPr>
        <p:spPr>
          <a:xfrm>
            <a:off x="317633" y="6060396"/>
            <a:ext cx="2716511" cy="78483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Mai 2026 | Colloque AVC</a:t>
            </a:r>
            <a:endParaRPr lang="fr-CA" sz="900" baseline="0" dirty="0"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Vivre pleinement après l’AVC : </a:t>
            </a:r>
            <a:endParaRPr lang="fr-CA" sz="900" baseline="0" dirty="0"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La participation sociale au cœur de la réadaptation</a:t>
            </a:r>
          </a:p>
          <a:p>
            <a:pPr algn="l" rtl="0"/>
            <a:endParaRPr lang="fr-CA" sz="900" baseline="0" dirty="0">
              <a:effectLst/>
              <a:latin typeface="Segoe UI Variable Display" pitchFamily="2" charset="0"/>
            </a:endParaRPr>
          </a:p>
        </p:txBody>
      </p:sp>
      <p:grpSp>
        <p:nvGrpSpPr>
          <p:cNvPr id="11" name="Groupe 10"/>
          <p:cNvGrpSpPr/>
          <p:nvPr userDrawn="1"/>
        </p:nvGrpSpPr>
        <p:grpSpPr>
          <a:xfrm>
            <a:off x="-185924" y="5099495"/>
            <a:ext cx="12508428" cy="1801151"/>
            <a:chOff x="-100110" y="5114564"/>
            <a:chExt cx="12508428" cy="1801151"/>
          </a:xfrm>
        </p:grpSpPr>
        <p:pic>
          <p:nvPicPr>
            <p:cNvPr id="19" name="Image 18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8" t="-308" r="638" b="74024"/>
            <a:stretch/>
          </p:blipFill>
          <p:spPr>
            <a:xfrm>
              <a:off x="0" y="5114564"/>
              <a:ext cx="12326558" cy="1789611"/>
            </a:xfrm>
            <a:prstGeom prst="rect">
              <a:avLst/>
            </a:prstGeom>
          </p:spPr>
        </p:pic>
        <p:pic>
          <p:nvPicPr>
            <p:cNvPr id="20" name="Image 19"/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740" t="58591" r="-107" b="15125"/>
            <a:stretch/>
          </p:blipFill>
          <p:spPr>
            <a:xfrm>
              <a:off x="-100110" y="5126104"/>
              <a:ext cx="12508428" cy="1789611"/>
            </a:xfrm>
            <a:prstGeom prst="rect">
              <a:avLst/>
            </a:prstGeom>
          </p:spPr>
        </p:pic>
      </p:grpSp>
      <p:sp>
        <p:nvSpPr>
          <p:cNvPr id="9" name="Rectangle 1"/>
          <p:cNvSpPr>
            <a:spLocks noChangeArrowheads="1"/>
          </p:cNvSpPr>
          <p:nvPr userDrawn="1"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CA"/>
          </a:p>
        </p:txBody>
      </p:sp>
      <p:sp>
        <p:nvSpPr>
          <p:cNvPr id="6" name="Titre 5"/>
          <p:cNvSpPr>
            <a:spLocks noGrp="1"/>
          </p:cNvSpPr>
          <p:nvPr userDrawn="1">
            <p:ph type="title"/>
          </p:nvPr>
        </p:nvSpPr>
        <p:spPr>
          <a:xfrm>
            <a:off x="327258" y="994959"/>
            <a:ext cx="11145961" cy="781542"/>
          </a:xfrm>
        </p:spPr>
        <p:txBody>
          <a:bodyPr/>
          <a:lstStyle/>
          <a:p>
            <a:r>
              <a:rPr lang="fr-FR" dirty="0"/>
              <a:t>Modifiez le style du titre</a:t>
            </a:r>
            <a:endParaRPr lang="fr-CA" dirty="0"/>
          </a:p>
        </p:txBody>
      </p:sp>
      <p:pic>
        <p:nvPicPr>
          <p:cNvPr id="16" name="Logo crir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69" b="26138"/>
          <a:stretch/>
        </p:blipFill>
        <p:spPr>
          <a:xfrm>
            <a:off x="6690303" y="6134576"/>
            <a:ext cx="1154243" cy="558568"/>
          </a:xfrm>
          <a:prstGeom prst="rect">
            <a:avLst/>
          </a:prstGeom>
        </p:spPr>
      </p:pic>
      <p:pic>
        <p:nvPicPr>
          <p:cNvPr id="17" name="Logo CCSMTL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58" t="25317" r="10370" b="32463"/>
          <a:stretch/>
        </p:blipFill>
        <p:spPr>
          <a:xfrm>
            <a:off x="10789669" y="5991948"/>
            <a:ext cx="1291994" cy="667062"/>
          </a:xfrm>
          <a:prstGeom prst="rect">
            <a:avLst/>
          </a:prstGeom>
        </p:spPr>
      </p:pic>
      <p:sp>
        <p:nvSpPr>
          <p:cNvPr id="7" name="Espace réservé du texte 6"/>
          <p:cNvSpPr>
            <a:spLocks noGrp="1"/>
          </p:cNvSpPr>
          <p:nvPr userDrawn="1">
            <p:ph type="body" sz="quarter" idx="11"/>
          </p:nvPr>
        </p:nvSpPr>
        <p:spPr>
          <a:xfrm>
            <a:off x="4594225" y="207963"/>
            <a:ext cx="6878994" cy="511523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accent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fr-FR" dirty="0"/>
              <a:t>Modifier les styles du texte du masque</a:t>
            </a:r>
          </a:p>
        </p:txBody>
      </p:sp>
      <p:sp>
        <p:nvSpPr>
          <p:cNvPr id="21" name="Espace réservé du numéro de diapositive 3"/>
          <p:cNvSpPr>
            <a:spLocks noGrp="1"/>
          </p:cNvSpPr>
          <p:nvPr userDrawn="1">
            <p:ph type="sldNum" sz="quarter" idx="12"/>
          </p:nvPr>
        </p:nvSpPr>
        <p:spPr>
          <a:xfrm>
            <a:off x="11563351" y="4494578"/>
            <a:ext cx="509358" cy="365125"/>
          </a:xfrm>
        </p:spPr>
        <p:txBody>
          <a:bodyPr/>
          <a:lstStyle/>
          <a:p>
            <a:fld id="{E7AE3973-E20D-4CFB-AB5F-379D73FFE49D}" type="slidenum">
              <a:rPr lang="fr-CA" smtClean="0"/>
              <a:t>‹N°›</a:t>
            </a:fld>
            <a:endParaRPr lang="fr-CA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0" b="19763"/>
          <a:stretch/>
        </p:blipFill>
        <p:spPr>
          <a:xfrm>
            <a:off x="317633" y="40920"/>
            <a:ext cx="1327392" cy="879894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122587" y="6225785"/>
            <a:ext cx="30836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CA" sz="800" b="0" i="0" baseline="0" dirty="0">
                <a:solidFill>
                  <a:schemeClr val="tx1"/>
                </a:solidFill>
                <a:effectLst/>
                <a:latin typeface="Segoe UI Variable Display" pitchFamily="2" charset="0"/>
              </a:rPr>
              <a:t>Mai 2026 | Colloque AVC</a:t>
            </a:r>
            <a:endParaRPr lang="fr-CA" sz="800" baseline="0" dirty="0">
              <a:solidFill>
                <a:schemeClr val="tx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800" b="0" i="0" baseline="0" dirty="0">
                <a:solidFill>
                  <a:schemeClr val="tx1"/>
                </a:solidFill>
                <a:effectLst/>
                <a:latin typeface="Segoe UI Variable Display" pitchFamily="2" charset="0"/>
              </a:rPr>
              <a:t>Vivre pleinement après l’AVC : </a:t>
            </a:r>
            <a:endParaRPr lang="fr-CA" sz="800" baseline="0" dirty="0">
              <a:solidFill>
                <a:schemeClr val="tx1"/>
              </a:solidFill>
              <a:effectLst/>
              <a:latin typeface="Segoe UI Variable Display" pitchFamily="2" charset="0"/>
            </a:endParaRPr>
          </a:p>
          <a:p>
            <a:pPr algn="l" rtl="0"/>
            <a:r>
              <a:rPr lang="fr-CA" sz="800" b="0" i="0" baseline="0" dirty="0">
                <a:solidFill>
                  <a:schemeClr val="tx1"/>
                </a:solidFill>
                <a:effectLst/>
                <a:latin typeface="Segoe UI Variable Display" pitchFamily="2" charset="0"/>
              </a:rPr>
              <a:t>La participation sociale au cœur de la réadaptation</a:t>
            </a:r>
            <a:endParaRPr lang="fr-CA" sz="800" baseline="0" dirty="0">
              <a:solidFill>
                <a:schemeClr val="tx1"/>
              </a:solidFill>
              <a:effectLst/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786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fr-CA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998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205213" y="6299981"/>
            <a:ext cx="3657600" cy="4630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493175" y="4502787"/>
            <a:ext cx="5794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E3973-E20D-4CFB-AB5F-379D73FFE49D}" type="slidenum">
              <a:rPr lang="fr-CA" smtClean="0"/>
              <a:t>‹N°›</a:t>
            </a:fld>
            <a:endParaRPr lang="fr-CA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51184" y="6255185"/>
            <a:ext cx="282768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Mai 2026 | Colloque AVC</a:t>
            </a:r>
            <a:endParaRPr lang="fr-CA" sz="900" baseline="0" dirty="0"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Vivre pleinement après l’AVC : </a:t>
            </a:r>
            <a:endParaRPr lang="fr-CA" sz="900" baseline="0" dirty="0">
              <a:effectLst/>
              <a:latin typeface="Segoe UI Variable Display" pitchFamily="2" charset="0"/>
            </a:endParaRPr>
          </a:p>
          <a:p>
            <a:pPr algn="l" rtl="0"/>
            <a:r>
              <a:rPr lang="fr-CA" sz="900" b="0" i="0" baseline="0" dirty="0">
                <a:solidFill>
                  <a:srgbClr val="0B1E26"/>
                </a:solidFill>
                <a:effectLst/>
                <a:latin typeface="Segoe UI Variable Display" pitchFamily="2" charset="0"/>
              </a:rPr>
              <a:t>La participation sociale au cœur de la réadaptation</a:t>
            </a:r>
            <a:endParaRPr lang="fr-CA" sz="900" baseline="0" dirty="0">
              <a:effectLst/>
              <a:latin typeface="Segoe UI Variable Display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588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88" r:id="rId2"/>
    <p:sldLayoutId id="2147483703" r:id="rId3"/>
    <p:sldLayoutId id="2147483687" r:id="rId4"/>
    <p:sldLayoutId id="2147483702" r:id="rId5"/>
    <p:sldLayoutId id="2147483708" r:id="rId6"/>
    <p:sldLayoutId id="2147483685" r:id="rId7"/>
    <p:sldLayoutId id="2147483706" r:id="rId8"/>
    <p:sldLayoutId id="2147483707" r:id="rId9"/>
    <p:sldLayoutId id="2147483695" r:id="rId10"/>
    <p:sldLayoutId id="2147483699" r:id="rId11"/>
    <p:sldLayoutId id="2147483686" r:id="rId12"/>
    <p:sldLayoutId id="2147483700" r:id="rId13"/>
    <p:sldLayoutId id="214748370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iurdpm.ca/fr/evenement/colloque-avc-2026-vivre-pleinement-apres-un-avc-la-participation-sociale-au-coeur-de-la-readaptation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105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EEFCB1BE-D3A4-E721-125D-3FC8C594286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72499B4-DE42-C0FE-027C-35AC9DF788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B03D511D-76E6-BBA0-2540-41CD5E24B1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16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080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60DFB186-EDE8-E55F-6D28-B1EDEE84F128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5753099" y="1876424"/>
            <a:ext cx="5760259" cy="4013858"/>
          </a:xfrm>
        </p:spPr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4EEF0E6C-EA0D-37F8-E20C-36DF956047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67036" y="383178"/>
            <a:ext cx="11200912" cy="1325563"/>
          </a:xfrm>
        </p:spPr>
        <p:txBody>
          <a:bodyPr/>
          <a:lstStyle/>
          <a:p>
            <a:endParaRPr lang="fr-FR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E399DDFE-271F-0293-02A8-5124787F2EB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EE162ADD-BC49-D35D-E771-D4525B82EC5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0852A9A-81D8-82B9-BC9B-2DB15C288938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667036" y="1876424"/>
            <a:ext cx="4705348" cy="4039920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26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9809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570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676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009650" y="408824"/>
            <a:ext cx="877189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CA" sz="2800" dirty="0">
                <a:latin typeface="+mj-lt"/>
              </a:rPr>
              <a:t>Logos monochromes à insérer au besoin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50" b="31233"/>
          <a:stretch/>
        </p:blipFill>
        <p:spPr>
          <a:xfrm>
            <a:off x="10335170" y="1040276"/>
            <a:ext cx="1218902" cy="50482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98" b="39599"/>
          <a:stretch/>
        </p:blipFill>
        <p:spPr>
          <a:xfrm>
            <a:off x="9748773" y="1713375"/>
            <a:ext cx="1924052" cy="404101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99" b="32598"/>
          <a:stretch/>
        </p:blipFill>
        <p:spPr>
          <a:xfrm>
            <a:off x="9791034" y="3541846"/>
            <a:ext cx="1881791" cy="496855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4" t="29998" b="29197"/>
          <a:stretch/>
        </p:blipFill>
        <p:spPr>
          <a:xfrm>
            <a:off x="6124535" y="1449634"/>
            <a:ext cx="1407835" cy="590917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98" b="40399"/>
          <a:stretch/>
        </p:blipFill>
        <p:spPr>
          <a:xfrm>
            <a:off x="6244442" y="2950947"/>
            <a:ext cx="1464105" cy="398286"/>
          </a:xfrm>
          <a:prstGeom prst="rect">
            <a:avLst/>
          </a:prstGeom>
          <a:ln>
            <a:solidFill>
              <a:schemeClr val="accent3"/>
            </a:solidFill>
          </a:ln>
        </p:spPr>
      </p:pic>
      <p:pic>
        <p:nvPicPr>
          <p:cNvPr id="13" name="Image 1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198" b="24997"/>
          <a:stretch/>
        </p:blipFill>
        <p:spPr>
          <a:xfrm>
            <a:off x="6391705" y="3645852"/>
            <a:ext cx="1172328" cy="478369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98" b="23796"/>
          <a:stretch/>
        </p:blipFill>
        <p:spPr>
          <a:xfrm>
            <a:off x="825344" y="1542550"/>
            <a:ext cx="1398264" cy="657266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98" b="35598"/>
          <a:stretch/>
        </p:blipFill>
        <p:spPr>
          <a:xfrm>
            <a:off x="3143970" y="3342563"/>
            <a:ext cx="2728192" cy="720333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8" b="34998"/>
          <a:stretch/>
        </p:blipFill>
        <p:spPr>
          <a:xfrm>
            <a:off x="10262088" y="2816476"/>
            <a:ext cx="1371153" cy="408655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597" b="35798"/>
          <a:stretch/>
        </p:blipFill>
        <p:spPr>
          <a:xfrm>
            <a:off x="6134406" y="2236298"/>
            <a:ext cx="1172328" cy="429126"/>
          </a:xfrm>
          <a:prstGeom prst="rect">
            <a:avLst/>
          </a:prstGeom>
          <a:ln>
            <a:solidFill>
              <a:schemeClr val="accent3"/>
            </a:solidFill>
          </a:ln>
        </p:spPr>
      </p:pic>
      <p:pic>
        <p:nvPicPr>
          <p:cNvPr id="18" name="Image 17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97" t="34120" r="30998" b="40639"/>
          <a:stretch/>
        </p:blipFill>
        <p:spPr>
          <a:xfrm>
            <a:off x="2486164" y="1483924"/>
            <a:ext cx="1227598" cy="774518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49" b="26442"/>
          <a:stretch/>
        </p:blipFill>
        <p:spPr>
          <a:xfrm>
            <a:off x="8166652" y="3455825"/>
            <a:ext cx="1284569" cy="671941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14"/>
          <a:srcRect b="63867"/>
          <a:stretch/>
        </p:blipFill>
        <p:spPr>
          <a:xfrm>
            <a:off x="822960" y="4879643"/>
            <a:ext cx="3076575" cy="836326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14"/>
          <a:srcRect t="63943"/>
          <a:stretch/>
        </p:blipFill>
        <p:spPr>
          <a:xfrm>
            <a:off x="4344035" y="4881831"/>
            <a:ext cx="3076575" cy="834558"/>
          </a:xfrm>
          <a:prstGeom prst="rect">
            <a:avLst/>
          </a:prstGeom>
        </p:spPr>
      </p:pic>
      <p:pic>
        <p:nvPicPr>
          <p:cNvPr id="3" name="Image 2" descr="Une image contenant capture d’écran, noir, Police, blanc&#10;&#10;Le contenu généré par l’IA peut être incorrect.">
            <a:extLst>
              <a:ext uri="{FF2B5EF4-FFF2-40B4-BE49-F238E27FC236}">
                <a16:creationId xmlns:a16="http://schemas.microsoft.com/office/drawing/2014/main" id="{EBA33285-8A08-B0D1-AC46-4389A7E3487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38002" y="2296886"/>
            <a:ext cx="1495425" cy="304800"/>
          </a:xfrm>
          <a:prstGeom prst="rect">
            <a:avLst/>
          </a:prstGeom>
        </p:spPr>
      </p:pic>
      <p:sp>
        <p:nvSpPr>
          <p:cNvPr id="4" name="Espace réservé pour une image 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Espace réservé pour une image  5"/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56829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6" b="35998"/>
          <a:stretch/>
        </p:blipFill>
        <p:spPr>
          <a:xfrm>
            <a:off x="933911" y="1942514"/>
            <a:ext cx="1565232" cy="632433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95" t="30598" r="10795" b="33198"/>
          <a:stretch/>
        </p:blipFill>
        <p:spPr>
          <a:xfrm>
            <a:off x="5326948" y="1932076"/>
            <a:ext cx="1538103" cy="717517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396" b="26998"/>
          <a:stretch/>
        </p:blipFill>
        <p:spPr>
          <a:xfrm>
            <a:off x="2943279" y="1746218"/>
            <a:ext cx="1685924" cy="8026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97" b="36798"/>
          <a:stretch/>
        </p:blipFill>
        <p:spPr>
          <a:xfrm>
            <a:off x="1010964" y="4081168"/>
            <a:ext cx="1598839" cy="53727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846" y="3275075"/>
            <a:ext cx="1575819" cy="307849"/>
          </a:xfrm>
          <a:prstGeom prst="rect">
            <a:avLst/>
          </a:prstGeom>
        </p:spPr>
      </p:pic>
      <p:sp>
        <p:nvSpPr>
          <p:cNvPr id="7" name="ZoneTexte 6"/>
          <p:cNvSpPr txBox="1"/>
          <p:nvPr/>
        </p:nvSpPr>
        <p:spPr>
          <a:xfrm>
            <a:off x="761999" y="476250"/>
            <a:ext cx="96534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4000" dirty="0">
                <a:latin typeface="+mj-lt"/>
              </a:rPr>
              <a:t>Logos blancs à insérer au besoin</a:t>
            </a:r>
          </a:p>
        </p:txBody>
      </p:sp>
    </p:spTree>
    <p:extLst>
      <p:ext uri="{BB962C8B-B14F-4D97-AF65-F5344CB8AC3E}">
        <p14:creationId xmlns:p14="http://schemas.microsoft.com/office/powerpoint/2010/main" val="291217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1" t="19883" r="9268" b="21737"/>
          <a:stretch/>
        </p:blipFill>
        <p:spPr>
          <a:xfrm>
            <a:off x="1088935" y="1962458"/>
            <a:ext cx="1072787" cy="494626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7" t="21500" r="14583" b="14000"/>
          <a:stretch/>
        </p:blipFill>
        <p:spPr>
          <a:xfrm>
            <a:off x="3034829" y="1902765"/>
            <a:ext cx="607746" cy="54267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058" y="1962458"/>
            <a:ext cx="1224353" cy="553321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2" t="17000" r="6637" b="20000"/>
          <a:stretch/>
        </p:blipFill>
        <p:spPr>
          <a:xfrm>
            <a:off x="6796416" y="1962458"/>
            <a:ext cx="2260668" cy="49462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23D8BFF-DA7A-32AA-DE21-BC379EDF8D33}"/>
              </a:ext>
            </a:extLst>
          </p:cNvPr>
          <p:cNvSpPr txBox="1"/>
          <p:nvPr/>
        </p:nvSpPr>
        <p:spPr>
          <a:xfrm>
            <a:off x="1009650" y="408824"/>
            <a:ext cx="8771890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CA" sz="2800" dirty="0">
                <a:latin typeface="+mj-lt"/>
              </a:rPr>
              <a:t>Logos couleurs à insérer au besoin</a:t>
            </a:r>
            <a:endParaRPr lang="fr-FR" dirty="0"/>
          </a:p>
        </p:txBody>
      </p:sp>
      <p:pic>
        <p:nvPicPr>
          <p:cNvPr id="10" name="Image 9" descr="Une image contenant texte, Graphique, logo, Police&#10;&#10;Le contenu généré par l’IA peut être incorrect.">
            <a:extLst>
              <a:ext uri="{FF2B5EF4-FFF2-40B4-BE49-F238E27FC236}">
                <a16:creationId xmlns:a16="http://schemas.microsoft.com/office/drawing/2014/main" id="{FC414EC1-ADCC-0568-EA06-15916089F1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8704" y="3364801"/>
            <a:ext cx="1995687" cy="741772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7" name="Image 16" descr="Une image contenant Police, Graphique, graphisme, logo&#10;&#10;Le contenu généré par l’IA peut être incorrect.">
            <a:extLst>
              <a:ext uri="{FF2B5EF4-FFF2-40B4-BE49-F238E27FC236}">
                <a16:creationId xmlns:a16="http://schemas.microsoft.com/office/drawing/2014/main" id="{51340FD9-F858-6488-9360-C37B096FFA8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371" t="-2521" r="-2809" b="42017"/>
          <a:stretch>
            <a:fillRect/>
          </a:stretch>
        </p:blipFill>
        <p:spPr>
          <a:xfrm>
            <a:off x="6651025" y="3222349"/>
            <a:ext cx="1939372" cy="786054"/>
          </a:xfrm>
          <a:prstGeom prst="rect">
            <a:avLst/>
          </a:prstGeom>
        </p:spPr>
      </p:pic>
      <p:pic>
        <p:nvPicPr>
          <p:cNvPr id="21" name="Image 20" descr="Une image contenant texte, Police, Graphique, logo&#10;&#10;Le contenu généré par l’IA peut être incorrect.">
            <a:extLst>
              <a:ext uri="{FF2B5EF4-FFF2-40B4-BE49-F238E27FC236}">
                <a16:creationId xmlns:a16="http://schemas.microsoft.com/office/drawing/2014/main" id="{9706E791-1D9B-D98D-A688-EBA0E32D88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7576" t="31313" r="7326" b="33643"/>
          <a:stretch>
            <a:fillRect/>
          </a:stretch>
        </p:blipFill>
        <p:spPr>
          <a:xfrm>
            <a:off x="1009650" y="3271686"/>
            <a:ext cx="1624220" cy="687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228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215" y="2234324"/>
            <a:ext cx="1757727" cy="1757727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762000" y="476250"/>
            <a:ext cx="6648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dirty="0">
                <a:latin typeface="+mj-lt"/>
              </a:rPr>
              <a:t>Images à insérer au besoin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196250"/>
            <a:ext cx="1061175" cy="1061175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803" y="1196250"/>
            <a:ext cx="1333202" cy="1333202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588" y="1196250"/>
            <a:ext cx="1180802" cy="1180802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278" b="12500"/>
          <a:stretch/>
        </p:blipFill>
        <p:spPr>
          <a:xfrm>
            <a:off x="0" y="4684856"/>
            <a:ext cx="12192000" cy="2209800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" t="44475" r="71750" b="12985"/>
          <a:stretch/>
        </p:blipFill>
        <p:spPr>
          <a:xfrm>
            <a:off x="757881" y="2724227"/>
            <a:ext cx="1432412" cy="1418219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</p:spPr>
      </p:pic>
      <p:pic>
        <p:nvPicPr>
          <p:cNvPr id="22" name="Image 2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04" t="49525" r="15801" b="12758"/>
          <a:stretch/>
        </p:blipFill>
        <p:spPr>
          <a:xfrm>
            <a:off x="2945932" y="2501696"/>
            <a:ext cx="1503040" cy="1490355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</p:spPr>
      </p:pic>
      <p:pic>
        <p:nvPicPr>
          <p:cNvPr id="25" name="Image 24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76" t="48757" r="51240" b="12500"/>
          <a:stretch/>
        </p:blipFill>
        <p:spPr>
          <a:xfrm>
            <a:off x="4852005" y="2581671"/>
            <a:ext cx="1504842" cy="1402540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</p:spPr>
      </p:pic>
      <p:pic>
        <p:nvPicPr>
          <p:cNvPr id="26" name="Image 2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478" t="54923" r="-947" b="12855"/>
          <a:stretch/>
        </p:blipFill>
        <p:spPr>
          <a:xfrm>
            <a:off x="6938668" y="2487616"/>
            <a:ext cx="1547439" cy="1518513"/>
          </a:xfrm>
          <a:prstGeom prst="ellipse">
            <a:avLst/>
          </a:prstGeom>
          <a:ln w="190500" cap="rnd">
            <a:noFill/>
            <a:prstDash val="solid"/>
          </a:ln>
          <a:effectLst>
            <a:outerShdw blurRad="127000" algn="bl" rotWithShape="0">
              <a:srgbClr val="00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1920367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867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621323" y="967378"/>
            <a:ext cx="58967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1600" b="1" dirty="0"/>
              <a:t>Une page qui vous présentera, avec le titre de votre conférence, sera mise projetée avant votre présentation.  Elle servira de transition et d’aide pour le facilitateur.</a:t>
            </a:r>
            <a:endParaRPr lang="fr-CA" sz="16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517" y="2085140"/>
            <a:ext cx="4844514" cy="142804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621323" y="2085140"/>
            <a:ext cx="5896708" cy="2062103"/>
          </a:xfrm>
          <a:prstGeom prst="rect">
            <a:avLst/>
          </a:prstGeom>
          <a:solidFill>
            <a:schemeClr val="bg1">
              <a:alpha val="64000"/>
            </a:schemeClr>
          </a:solidFill>
        </p:spPr>
        <p:txBody>
          <a:bodyPr wrap="square">
            <a:spAutoFit/>
          </a:bodyPr>
          <a:lstStyle/>
          <a:p>
            <a:r>
              <a:rPr lang="fr-CA" sz="3200" dirty="0">
                <a:hlinkClick r:id="rId3"/>
              </a:rPr>
              <a:t>Validez vos pages titres pour vous présenter ici: Colloque AVC 2026 – Participation sociale et réadaptation | IURDPM</a:t>
            </a:r>
            <a:endParaRPr lang="fr-CA" sz="3200" dirty="0"/>
          </a:p>
        </p:txBody>
      </p:sp>
      <p:sp>
        <p:nvSpPr>
          <p:cNvPr id="8" name="ZoneTexte 7"/>
          <p:cNvSpPr txBox="1"/>
          <p:nvPr/>
        </p:nvSpPr>
        <p:spPr>
          <a:xfrm>
            <a:off x="621322" y="4255123"/>
            <a:ext cx="5896709" cy="923330"/>
          </a:xfrm>
          <a:prstGeom prst="rect">
            <a:avLst/>
          </a:prstGeom>
          <a:solidFill>
            <a:schemeClr val="bg1">
              <a:alpha val="43000"/>
            </a:schemeClr>
          </a:solidFill>
        </p:spPr>
        <p:txBody>
          <a:bodyPr wrap="square" rtlCol="0">
            <a:spAutoFit/>
          </a:bodyPr>
          <a:lstStyle/>
          <a:p>
            <a:r>
              <a:rPr lang="fr-CA" dirty="0"/>
              <a:t>Besoin de corrections?  </a:t>
            </a:r>
          </a:p>
          <a:p>
            <a:r>
              <a:rPr lang="fr-CA" dirty="0"/>
              <a:t>Prenez une capture et faites une demande de correction à :</a:t>
            </a:r>
          </a:p>
          <a:p>
            <a:r>
              <a:rPr lang="fr-CA" dirty="0"/>
              <a:t>Sandra.doyon.ccsmtl@ssss.gouv.qc.ca</a:t>
            </a:r>
          </a:p>
        </p:txBody>
      </p:sp>
    </p:spTree>
    <p:extLst>
      <p:ext uri="{BB962C8B-B14F-4D97-AF65-F5344CB8AC3E}">
        <p14:creationId xmlns:p14="http://schemas.microsoft.com/office/powerpoint/2010/main" val="101600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EB150A89-0307-44FE-0A87-B68563B958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AA6AC10-789B-EE47-2B03-BAE5CE88F2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223E57B-22B8-8692-AD17-14469CEE9AC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125E72A5-0423-1893-4694-79B9808D3CE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0AE085A8-67B5-4BB3-AD6E-42CE05FE171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8570B72E-112D-6A9E-6090-EA421961830F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6B0B435-057A-C0E7-3E6F-3198A39569A2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9" name="Espace réservé pour une image  8">
            <a:extLst>
              <a:ext uri="{FF2B5EF4-FFF2-40B4-BE49-F238E27FC236}">
                <a16:creationId xmlns:a16="http://schemas.microsoft.com/office/drawing/2014/main" id="{85099DA1-EC38-B08C-CA78-61D5E13C6A3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  <p:sp>
        <p:nvSpPr>
          <p:cNvPr id="10" name="Espace réservé du contenu 9">
            <a:extLst>
              <a:ext uri="{FF2B5EF4-FFF2-40B4-BE49-F238E27FC236}">
                <a16:creationId xmlns:a16="http://schemas.microsoft.com/office/drawing/2014/main" id="{5121BA66-ACE0-5300-FE44-7A462B0AC140}"/>
              </a:ext>
            </a:extLst>
          </p:cNvPr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9550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87ACF236-B15D-9DC5-E481-E004F51F42E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0CE8EF4-76A9-DDCE-8790-BDFEEEABF3F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DE86CB3-6D16-9798-5188-875740E2E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561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18DB10BE-315C-D211-8A17-C27132B5CE9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2934DDE1-7A2C-E228-5589-77EAF8B34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D4DDCDB3-9FF2-F267-119B-D12C741AAC7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18289CA5-3088-9F30-1C05-FB31E72C72C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773B0CB4-734C-1DF7-4CE8-E63C38E6C9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97770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D50DA9E6-AF43-27F7-DBF1-E6F1EAC9C5E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FE4A52EC-20CF-7796-0B5B-F3D8B48DF2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8D7C84D4-5D29-25BF-EFF0-B173ABDADB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EEA278C6-4FFB-CAD7-547D-09A826BADD9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DBB6C4BE-7969-5E30-05FB-63621473CA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675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pour une image  3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Espace réservé pour une image  4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6" name="Espace réservé du texte 5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76737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>
            <a:extLst>
              <a:ext uri="{FF2B5EF4-FFF2-40B4-BE49-F238E27FC236}">
                <a16:creationId xmlns:a16="http://schemas.microsoft.com/office/drawing/2014/main" id="{3057A384-F411-F8E9-616D-8FC56881F996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9F24A78-3D55-C116-9030-BB0D54E1E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D048753-FBCA-F5D0-C815-FB306F2827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66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Conception personnalisée">
  <a:themeElements>
    <a:clrScheme name="IURDPM">
      <a:dk1>
        <a:srgbClr val="0D1F2A"/>
      </a:dk1>
      <a:lt1>
        <a:srgbClr val="FFFFFF"/>
      </a:lt1>
      <a:dk2>
        <a:srgbClr val="2E689E"/>
      </a:dk2>
      <a:lt2>
        <a:srgbClr val="DFF5FF"/>
      </a:lt2>
      <a:accent1>
        <a:srgbClr val="F5E26D"/>
      </a:accent1>
      <a:accent2>
        <a:srgbClr val="064F8B"/>
      </a:accent2>
      <a:accent3>
        <a:srgbClr val="0A77D0"/>
      </a:accent3>
      <a:accent4>
        <a:srgbClr val="ABD7FA"/>
      </a:accent4>
      <a:accent5>
        <a:srgbClr val="D5EBFD"/>
      </a:accent5>
      <a:accent6>
        <a:srgbClr val="008DCA"/>
      </a:accent6>
      <a:hlink>
        <a:srgbClr val="2F9CF5"/>
      </a:hlink>
      <a:folHlink>
        <a:srgbClr val="804080"/>
      </a:folHlink>
    </a:clrScheme>
    <a:fontScheme name="IURDPM polices">
      <a:majorFont>
        <a:latin typeface="Segoe UI Black"/>
        <a:ea typeface=""/>
        <a:cs typeface=""/>
      </a:majorFont>
      <a:minorFont>
        <a:latin typeface="Segoe UI Variable Display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82C39EE19CC245ACBE6C56DEE35CE7" ma:contentTypeVersion="3" ma:contentTypeDescription="Create a new document." ma:contentTypeScope="" ma:versionID="68faaf6f8f5af7c36800181abfa1eb54">
  <xsd:schema xmlns:xsd="http://www.w3.org/2001/XMLSchema" xmlns:xs="http://www.w3.org/2001/XMLSchema" xmlns:p="http://schemas.microsoft.com/office/2006/metadata/properties" xmlns:ns2="8fabbb9d-d083-4d9d-a011-844cfdcb23fc" targetNamespace="http://schemas.microsoft.com/office/2006/metadata/properties" ma:root="true" ma:fieldsID="721f2cabed965d35c611315cc0d401ee" ns2:_="">
    <xsd:import namespace="8fabbb9d-d083-4d9d-a011-844cfdcb23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abbb9d-d083-4d9d-a011-844cfdcb23f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265866AE-B03C-4D4F-8ECB-A90DCF97C9B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fabbb9d-d083-4d9d-a011-844cfdcb23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4DF630E-91C6-4B7C-8862-C637FB9FB3F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09CD469-F011-4568-BB09-FF09895E396F}">
  <ds:schemaRefs>
    <ds:schemaRef ds:uri="http://schemas.microsoft.com/office/infopath/2007/PartnerControls"/>
    <ds:schemaRef ds:uri="9b62b374-8d29-4f01-bca1-8b2255d09037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a5e6a546-1927-4302-aae2-7f98bd2fb2f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TM03457475[[fn=Cadre]]</Template>
  <TotalTime>373</TotalTime>
  <Words>88</Words>
  <Application>Microsoft Office PowerPoint</Application>
  <PresentationFormat>Grand écran</PresentationFormat>
  <Paragraphs>9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8" baseType="lpstr">
      <vt:lpstr>Arial</vt:lpstr>
      <vt:lpstr>Calibri</vt:lpstr>
      <vt:lpstr>Segoe UI Black</vt:lpstr>
      <vt:lpstr>Segoe UI Variable Display</vt:lpstr>
      <vt:lpstr>Segoe UI Variable Display Light</vt:lpstr>
      <vt:lpstr>Segoe UI Variable Display Semib</vt:lpstr>
      <vt:lpstr>Segoe UI Variable Text Semibold</vt:lpstr>
      <vt:lpstr>Wingdings</vt:lpstr>
      <vt:lpstr>1_Conception personnalisée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CIUSSS Centre-Sud-de-l'Ile-de-Montreal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Sandra Doyon (CCSMTL)</dc:creator>
  <cp:lastModifiedBy>Sandra Doyon (CCSMTL)</cp:lastModifiedBy>
  <cp:revision>134</cp:revision>
  <dcterms:created xsi:type="dcterms:W3CDTF">2026-01-19T20:21:26Z</dcterms:created>
  <dcterms:modified xsi:type="dcterms:W3CDTF">2026-01-27T18:21:25Z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0x0101002582C39EE19CC245ACBE6C56DEE35CE7</vt:lpwstr>
  </property>
  <property fmtid="{D5CDD505-2E9C-101B-9397-08002B2CF9AE}" pid="3" name="MediaServiceImageTags">
    <vt:lpwstr/>
  </property>
  <property fmtid="{D5CDD505-2E9C-101B-9397-08002B2CF9AE}" pid="4" name="MSIP_Label_6a7d8d5d-78e2-4a62-9fcd-016eb5e4c57c_Enabled">
    <vt:lpwstr>true</vt:lpwstr>
  </property>
  <property fmtid="{D5CDD505-2E9C-101B-9397-08002B2CF9AE}" pid="5" name="MSIP_Label_6a7d8d5d-78e2-4a62-9fcd-016eb5e4c57c_SetDate">
    <vt:lpwstr>2026-01-20T21:19:24Z</vt:lpwstr>
  </property>
  <property fmtid="{D5CDD505-2E9C-101B-9397-08002B2CF9AE}" pid="6" name="MSIP_Label_6a7d8d5d-78e2-4a62-9fcd-016eb5e4c57c_Method">
    <vt:lpwstr>Standard</vt:lpwstr>
  </property>
  <property fmtid="{D5CDD505-2E9C-101B-9397-08002B2CF9AE}" pid="7" name="MSIP_Label_6a7d8d5d-78e2-4a62-9fcd-016eb5e4c57c_Name">
    <vt:lpwstr>Général</vt:lpwstr>
  </property>
  <property fmtid="{D5CDD505-2E9C-101B-9397-08002B2CF9AE}" pid="8" name="MSIP_Label_6a7d8d5d-78e2-4a62-9fcd-016eb5e4c57c_SiteId">
    <vt:lpwstr>06e1fe28-5f8b-4075-bf6c-ae24be1a7992</vt:lpwstr>
  </property>
  <property fmtid="{D5CDD505-2E9C-101B-9397-08002B2CF9AE}" pid="9" name="MSIP_Label_6a7d8d5d-78e2-4a62-9fcd-016eb5e4c57c_ActionId">
    <vt:lpwstr>008efdc8-43c6-4be0-98e4-e605c8d40c06</vt:lpwstr>
  </property>
  <property fmtid="{D5CDD505-2E9C-101B-9397-08002B2CF9AE}" pid="10" name="MSIP_Label_6a7d8d5d-78e2-4a62-9fcd-016eb5e4c57c_ContentBits">
    <vt:lpwstr>0</vt:lpwstr>
  </property>
  <property fmtid="{D5CDD505-2E9C-101B-9397-08002B2CF9AE}" pid="11" name="MSIP_Label_6a7d8d5d-78e2-4a62-9fcd-016eb5e4c57c_Tag">
    <vt:lpwstr>10, 3, 0, 2</vt:lpwstr>
  </property>
  <property fmtid="{D5CDD505-2E9C-101B-9397-08002B2CF9AE}" pid="12" name="xd_ProgID">
    <vt:lpwstr/>
  </property>
  <property fmtid="{D5CDD505-2E9C-101B-9397-08002B2CF9AE}" pid="13" name="Liensurlecommun">
    <vt:lpwstr>, </vt:lpwstr>
  </property>
  <property fmtid="{D5CDD505-2E9C-101B-9397-08002B2CF9AE}" pid="14" name="_SourceUrl">
    <vt:lpwstr/>
  </property>
  <property fmtid="{D5CDD505-2E9C-101B-9397-08002B2CF9AE}" pid="15" name="_SharedFileIndex">
    <vt:lpwstr/>
  </property>
  <property fmtid="{D5CDD505-2E9C-101B-9397-08002B2CF9AE}" pid="16" name="ComplianceAssetId">
    <vt:lpwstr/>
  </property>
  <property fmtid="{D5CDD505-2E9C-101B-9397-08002B2CF9AE}" pid="17" name="TemplateUrl">
    <vt:lpwstr/>
  </property>
  <property fmtid="{D5CDD505-2E9C-101B-9397-08002B2CF9AE}" pid="18" name="_ExtendedDescription">
    <vt:lpwstr/>
  </property>
  <property fmtid="{D5CDD505-2E9C-101B-9397-08002B2CF9AE}" pid="19" name="TriggerFlowInfo">
    <vt:lpwstr/>
  </property>
  <property fmtid="{D5CDD505-2E9C-101B-9397-08002B2CF9AE}" pid="20" name="xd_Signature">
    <vt:bool>false</vt:bool>
  </property>
</Properties>
</file>