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7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4"/>
    <p:sldMasterId id="2147483736" r:id="rId5"/>
    <p:sldMasterId id="2147483679" r:id="rId6"/>
    <p:sldMasterId id="2147483717" r:id="rId7"/>
    <p:sldMasterId id="2147483683" r:id="rId8"/>
    <p:sldMasterId id="2147483694" r:id="rId9"/>
    <p:sldMasterId id="2147483701" r:id="rId10"/>
    <p:sldMasterId id="2147483721" r:id="rId11"/>
  </p:sldMasterIdLst>
  <p:notesMasterIdLst>
    <p:notesMasterId r:id="rId49"/>
  </p:notesMasterIdLst>
  <p:handoutMasterIdLst>
    <p:handoutMasterId r:id="rId50"/>
  </p:handoutMasterIdLst>
  <p:sldIdLst>
    <p:sldId id="294" r:id="rId12"/>
    <p:sldId id="334" r:id="rId13"/>
    <p:sldId id="319" r:id="rId14"/>
    <p:sldId id="322" r:id="rId15"/>
    <p:sldId id="333" r:id="rId16"/>
    <p:sldId id="295" r:id="rId17"/>
    <p:sldId id="296" r:id="rId18"/>
    <p:sldId id="325" r:id="rId19"/>
    <p:sldId id="326" r:id="rId20"/>
    <p:sldId id="332" r:id="rId21"/>
    <p:sldId id="331" r:id="rId22"/>
    <p:sldId id="323" r:id="rId23"/>
    <p:sldId id="327" r:id="rId24"/>
    <p:sldId id="328" r:id="rId25"/>
    <p:sldId id="329" r:id="rId26"/>
    <p:sldId id="330" r:id="rId27"/>
    <p:sldId id="324" r:id="rId28"/>
    <p:sldId id="297" r:id="rId29"/>
    <p:sldId id="298" r:id="rId30"/>
    <p:sldId id="299" r:id="rId31"/>
    <p:sldId id="300" r:id="rId32"/>
    <p:sldId id="301" r:id="rId33"/>
    <p:sldId id="302" r:id="rId34"/>
    <p:sldId id="303" r:id="rId35"/>
    <p:sldId id="304" r:id="rId36"/>
    <p:sldId id="305" r:id="rId37"/>
    <p:sldId id="306" r:id="rId38"/>
    <p:sldId id="307" r:id="rId39"/>
    <p:sldId id="308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</p:sldIdLst>
  <p:sldSz cx="9144000" cy="5143500" type="screen16x9"/>
  <p:notesSz cx="6858000" cy="9144000"/>
  <p:embeddedFontLst>
    <p:embeddedFont>
      <p:font typeface="Segoe UI Semibold" panose="020B0702040204020203" pitchFamily="34" charset="0"/>
      <p:regular r:id="rId51"/>
      <p:bold r:id="rId52"/>
      <p:italic r:id="rId53"/>
      <p:boldItalic r:id="rId54"/>
    </p:embeddedFont>
    <p:embeddedFont>
      <p:font typeface="Segoe UI Light" panose="020B0502040204020203" pitchFamily="34" charset="0"/>
      <p:regular r:id="rId55"/>
      <p:italic r:id="rId56"/>
    </p:embeddedFont>
    <p:embeddedFont>
      <p:font typeface="Segoe UI" panose="020B0502040204020203" pitchFamily="34" charset="0"/>
      <p:regular r:id="rId57"/>
      <p:bold r:id="rId58"/>
      <p:italic r:id="rId59"/>
      <p:boldItalic r:id="rId60"/>
    </p:embeddedFont>
    <p:embeddedFont>
      <p:font typeface="Calibri Light" panose="020F0302020204030204" pitchFamily="34" charset="0"/>
      <p:regular r:id="rId61"/>
      <p:italic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62EF2FEE-09B8-4641-953D-AAF19A8DB17D}">
          <p14:sldIdLst>
            <p14:sldId id="294"/>
          </p14:sldIdLst>
        </p14:section>
        <p14:section name="CHOSIR UNE COUVERTURE" id="{D7D2511A-028A-47CE-B28B-69BF0EE8EE6F}">
          <p14:sldIdLst>
            <p14:sldId id="334"/>
            <p14:sldId id="319"/>
            <p14:sldId id="322"/>
          </p14:sldIdLst>
        </p14:section>
        <p14:section name="DÉCLARATION DES CONFLITS D'INTÉRÊTS" id="{92B9D91E-2606-45CB-889B-4FA1433D563F}">
          <p14:sldIdLst>
            <p14:sldId id="333"/>
          </p14:sldIdLst>
        </p14:section>
        <p14:section name="TABLE DES MATIÈRES" id="{2FA32828-BD88-4B89-8677-26F07F31DCD5}">
          <p14:sldIdLst>
            <p14:sldId id="295"/>
            <p14:sldId id="296"/>
          </p14:sldIdLst>
        </p14:section>
        <p14:section name="PAGES DE SECTION" id="{16D8EFED-2B6E-4098-9481-25D287ECAF40}">
          <p14:sldIdLst>
            <p14:sldId id="325"/>
            <p14:sldId id="326"/>
            <p14:sldId id="332"/>
            <p14:sldId id="331"/>
            <p14:sldId id="323"/>
          </p14:sldIdLst>
        </p14:section>
        <p14:section name="PAGES D'ÉCLATS" id="{364164E2-ED87-4812-A7EA-B7038124EDF1}">
          <p14:sldIdLst>
            <p14:sldId id="327"/>
            <p14:sldId id="328"/>
            <p14:sldId id="329"/>
            <p14:sldId id="330"/>
          </p14:sldIdLst>
        </p14:section>
        <p14:section name="PAGES DE CONTENU" id="{D0E1449F-490A-4F95-9B57-8880D9338954}">
          <p14:sldIdLst>
            <p14:sldId id="324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</p14:sldIdLst>
        </p14:section>
        <p14:section name="PAGES DE CONTENU BLANC" id="{87EB7D06-9603-4DF6-8442-3E36F98C9057}">
          <p14:sldIdLst>
            <p14:sldId id="309"/>
            <p14:sldId id="310"/>
            <p14:sldId id="311"/>
            <p14:sldId id="312"/>
            <p14:sldId id="313"/>
            <p14:sldId id="314"/>
          </p14:sldIdLst>
        </p14:section>
        <p14:section name="FERMETURE" id="{5B9298A2-0D89-45FD-8BFA-E0578B5EAAE1}">
          <p14:sldIdLst>
            <p14:sldId id="315"/>
            <p14:sldId id="3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9CF5"/>
    <a:srgbClr val="151176"/>
    <a:srgbClr val="7798BD"/>
    <a:srgbClr val="FFFFFF"/>
    <a:srgbClr val="E7E6E6"/>
    <a:srgbClr val="DDE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FD4443E-F989-4FC4-A0C8-D5A2AF1F390B}" styleName="Style foncé 1 - Accentuation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19" autoAdjust="0"/>
    <p:restoredTop sz="94712" autoAdjust="0"/>
  </p:normalViewPr>
  <p:slideViewPr>
    <p:cSldViewPr>
      <p:cViewPr>
        <p:scale>
          <a:sx n="106" d="100"/>
          <a:sy n="106" d="100"/>
        </p:scale>
        <p:origin x="930" y="5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174" y="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63" Type="http://schemas.openxmlformats.org/officeDocument/2006/relationships/font" Target="fonts/font13.fntdata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7.fntdata"/><Relationship Id="rId61" Type="http://schemas.openxmlformats.org/officeDocument/2006/relationships/font" Target="fonts/font11.fntdata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9.fntdata"/><Relationship Id="rId67" Type="http://schemas.openxmlformats.org/officeDocument/2006/relationships/presProps" Target="presProps.xml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A0879-7916-45FF-8FE5-3F7293563BCD}" type="datetimeFigureOut">
              <a:rPr lang="fr-CA" smtClean="0">
                <a:latin typeface="Segoe UI" panose="020B0502040204020203" pitchFamily="34" charset="0"/>
                <a:cs typeface="Segoe UI" panose="020B0502040204020203" pitchFamily="34" charset="0"/>
              </a:rPr>
              <a:t>2026-08-31</a:t>
            </a:fld>
            <a:endParaRPr lang="fr-CA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9B1930-BE7E-4B0B-B902-746FDD8AD182}" type="slidenum">
              <a:rPr lang="fr-CA" smtClean="0">
                <a:latin typeface="Segoe UI" panose="020B0502040204020203" pitchFamily="34" charset="0"/>
                <a:cs typeface="Segoe UI" panose="020B0502040204020203" pitchFamily="34" charset="0"/>
              </a:rPr>
              <a:t>‹N°›</a:t>
            </a:fld>
            <a:endParaRPr lang="fr-CA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7866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EEE66-C8B9-4D0E-A422-666A56C55835}" type="datetimeFigureOut">
              <a:rPr lang="fr-CA" smtClean="0"/>
              <a:t>2026-08-31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FA134E-8311-414B-A8C4-2E295DACBF6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8896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FA134E-8311-414B-A8C4-2E295DACBF60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3407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uverture_Cercl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9297045-1C09-2FEF-BEB3-16BBE9CA50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sp>
        <p:nvSpPr>
          <p:cNvPr id="12" name="ZoneTexte 11"/>
          <p:cNvSpPr txBox="1"/>
          <p:nvPr userDrawn="1"/>
        </p:nvSpPr>
        <p:spPr>
          <a:xfrm>
            <a:off x="395536" y="4767792"/>
            <a:ext cx="6048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dirty="0" smtClean="0">
                <a:solidFill>
                  <a:schemeClr val="tx1">
                    <a:lumMod val="20000"/>
                    <a:lumOff val="80000"/>
                  </a:schemeClr>
                </a:solidFill>
                <a:effectLst/>
              </a:rPr>
              <a:t>Santé Québec Centre-Sud-de-l ’Île-de-Montréal – Universitaire</a:t>
            </a:r>
            <a:endParaRPr lang="fr-CA" sz="1000" dirty="0" smtClean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Espace réservé pour une image  4"/>
          <p:cNvSpPr>
            <a:spLocks noGrp="1"/>
          </p:cNvSpPr>
          <p:nvPr>
            <p:ph type="pic" sz="quarter" idx="15" hasCustomPrompt="1"/>
          </p:nvPr>
        </p:nvSpPr>
        <p:spPr>
          <a:xfrm>
            <a:off x="429412" y="3939902"/>
            <a:ext cx="6803526" cy="82789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fr-CA" dirty="0" smtClean="0"/>
              <a:t>Pour la première page couverture, insérez l’image reçue de l’équipe de l’IURDPM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06837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uverture_Cercle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9297045-1C09-2FEF-BEB3-16BBE9CA50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95296" y="222607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fr-CA" dirty="0"/>
          </a:p>
        </p:txBody>
      </p:sp>
      <p:sp>
        <p:nvSpPr>
          <p:cNvPr id="9" name="Titre 8"/>
          <p:cNvSpPr>
            <a:spLocks noGrp="1"/>
          </p:cNvSpPr>
          <p:nvPr>
            <p:ph type="title" hasCustomPrompt="1"/>
          </p:nvPr>
        </p:nvSpPr>
        <p:spPr>
          <a:xfrm>
            <a:off x="395296" y="1245139"/>
            <a:ext cx="7057023" cy="9787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0" baseline="0">
                <a:solidFill>
                  <a:schemeClr val="tx1"/>
                </a:solidFill>
              </a:defRPr>
            </a:lvl1pPr>
          </a:lstStyle>
          <a:p>
            <a:r>
              <a:rPr lang="en-US" dirty="0" err="1" smtClean="0"/>
              <a:t>Insérer</a:t>
            </a:r>
            <a:r>
              <a:rPr lang="en-US" dirty="0" smtClean="0"/>
              <a:t> </a:t>
            </a:r>
            <a:r>
              <a:rPr lang="en-US" dirty="0" err="1" smtClean="0"/>
              <a:t>vos</a:t>
            </a:r>
            <a:r>
              <a:rPr lang="en-US" dirty="0" smtClean="0"/>
              <a:t> </a:t>
            </a:r>
            <a:r>
              <a:rPr lang="en-US" dirty="0" err="1" smtClean="0"/>
              <a:t>informations</a:t>
            </a:r>
            <a:r>
              <a:rPr lang="en-US" dirty="0" smtClean="0"/>
              <a:t> de </a:t>
            </a:r>
            <a:r>
              <a:rPr lang="en-US" dirty="0" err="1" smtClean="0"/>
              <a:t>titre</a:t>
            </a:r>
            <a:r>
              <a:rPr lang="en-US" dirty="0" smtClean="0"/>
              <a:t> </a:t>
            </a:r>
            <a:r>
              <a:rPr lang="en-US" dirty="0" err="1" smtClean="0"/>
              <a:t>supplémentaire</a:t>
            </a:r>
            <a:r>
              <a:rPr lang="en-US" dirty="0" smtClean="0"/>
              <a:t> au </a:t>
            </a:r>
            <a:r>
              <a:rPr lang="en-US" dirty="0" err="1" smtClean="0"/>
              <a:t>besoin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5C048FF5-14F8-2490-8327-247C516C7B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296" y="3993229"/>
            <a:ext cx="6192688" cy="369332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000" b="1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Présenté par : 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167782D2-ABC8-BCED-EF06-A4600D9EB6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5296" y="4379285"/>
            <a:ext cx="6192688" cy="369332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0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Date</a:t>
            </a:r>
          </a:p>
        </p:txBody>
      </p:sp>
      <p:sp>
        <p:nvSpPr>
          <p:cNvPr id="12" name="ZoneTexte 11"/>
          <p:cNvSpPr txBox="1"/>
          <p:nvPr userDrawn="1"/>
        </p:nvSpPr>
        <p:spPr>
          <a:xfrm>
            <a:off x="431300" y="4765342"/>
            <a:ext cx="6048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dirty="0" smtClean="0">
                <a:solidFill>
                  <a:schemeClr val="tx1">
                    <a:lumMod val="20000"/>
                    <a:lumOff val="80000"/>
                  </a:schemeClr>
                </a:solidFill>
                <a:effectLst/>
              </a:rPr>
              <a:t>Santé Québec Centre-Sud-de-l ’Île-de-Montréal – Universitaire</a:t>
            </a:r>
            <a:endParaRPr lang="fr-CA" sz="1000" dirty="0" smtClean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4" hasCustomPrompt="1"/>
          </p:nvPr>
        </p:nvSpPr>
        <p:spPr>
          <a:xfrm>
            <a:off x="3779912" y="178389"/>
            <a:ext cx="1872158" cy="654994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</a:lstStyle>
          <a:p>
            <a:r>
              <a:rPr lang="fr-CA" dirty="0" smtClean="0"/>
              <a:t>Logo de votre université au besoin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46023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A11B54E-E2F2-175F-1490-76B3C1A07F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3568" y="3061123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rgbClr val="2F9CF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2283718"/>
            <a:ext cx="6120680" cy="5384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FE9F0CC6-B2AE-FCA0-59A3-43EE0CEFB7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3568" y="3795886"/>
            <a:ext cx="5616624" cy="369332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Présenté par : 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0BC15B0D-B167-FB64-817A-99BB91765D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568" y="4252949"/>
            <a:ext cx="5616624" cy="369332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Date</a:t>
            </a:r>
          </a:p>
        </p:txBody>
      </p:sp>
      <p:sp>
        <p:nvSpPr>
          <p:cNvPr id="10" name="ZoneTexte 9"/>
          <p:cNvSpPr txBox="1"/>
          <p:nvPr userDrawn="1"/>
        </p:nvSpPr>
        <p:spPr>
          <a:xfrm>
            <a:off x="611560" y="4710012"/>
            <a:ext cx="6048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dirty="0" smtClean="0">
                <a:solidFill>
                  <a:schemeClr val="tx1">
                    <a:lumMod val="20000"/>
                    <a:lumOff val="80000"/>
                  </a:schemeClr>
                </a:solidFill>
                <a:effectLst/>
              </a:rPr>
              <a:t>Santé Québec Centre-Sud-de-l ’Île-de-Montréal – Universitaire</a:t>
            </a:r>
            <a:endParaRPr lang="fr-CA" sz="1000" dirty="0" smtClean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075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A11B54E-E2F2-175F-1490-76B3C1A07F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056755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rgbClr val="2F9CF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411510"/>
            <a:ext cx="6120680" cy="5384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u texte 7">
            <a:extLst>
              <a:ext uri="{FF2B5EF4-FFF2-40B4-BE49-F238E27FC236}">
                <a16:creationId xmlns:a16="http://schemas.microsoft.com/office/drawing/2014/main" id="{FE9F0CC6-B2AE-FCA0-59A3-43EE0CEFB7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9552" y="2192658"/>
            <a:ext cx="5616624" cy="369332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0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Présenté par : 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0BC15B0D-B167-FB64-817A-99BB91765D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9552" y="2623967"/>
            <a:ext cx="5616624" cy="369332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0"/>
              </a:spcBef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Date</a:t>
            </a:r>
          </a:p>
        </p:txBody>
      </p:sp>
      <p:sp>
        <p:nvSpPr>
          <p:cNvPr id="9" name="ZoneTexte 8"/>
          <p:cNvSpPr txBox="1"/>
          <p:nvPr userDrawn="1"/>
        </p:nvSpPr>
        <p:spPr>
          <a:xfrm>
            <a:off x="395536" y="4659982"/>
            <a:ext cx="6048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sz="1000" b="0" i="0" dirty="0" smtClean="0">
                <a:solidFill>
                  <a:schemeClr val="tx1">
                    <a:lumMod val="20000"/>
                    <a:lumOff val="80000"/>
                  </a:schemeClr>
                </a:solidFill>
                <a:effectLst/>
              </a:rPr>
              <a:t>Santé Québec Centre-Sud-de-l ’Île-de-Montréal – Universitaire</a:t>
            </a:r>
            <a:endParaRPr lang="fr-CA" sz="1000" dirty="0" smtClean="0">
              <a:solidFill>
                <a:schemeClr val="tx1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09945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_Pâ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3" y="1"/>
            <a:ext cx="9144000" cy="5143499"/>
          </a:xfrm>
          <a:prstGeom prst="rect">
            <a:avLst/>
          </a:prstGeom>
        </p:spPr>
      </p:pic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F51E455D-1D61-424B-B868-ACC8FD673F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3641" y="4803998"/>
            <a:ext cx="5328592" cy="270669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2">
            <a:extLst>
              <a:ext uri="{FF2B5EF4-FFF2-40B4-BE49-F238E27FC236}">
                <a16:creationId xmlns:a16="http://schemas.microsoft.com/office/drawing/2014/main" id="{1F76C5EE-DF93-B127-1BF1-A86AFB5E6EFF}"/>
              </a:ext>
            </a:extLst>
          </p:cNvPr>
          <p:cNvSpPr txBox="1">
            <a:spLocks/>
          </p:cNvSpPr>
          <p:nvPr userDrawn="1"/>
        </p:nvSpPr>
        <p:spPr>
          <a:xfrm>
            <a:off x="6948264" y="3363838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DDBC63-AA34-4C27-924A-AC3A8202F7BB}" type="slidenum">
              <a:rPr lang="fr-CA" smtClean="0"/>
              <a:pPr/>
              <a:t>‹N°›</a:t>
            </a:fld>
            <a:endParaRPr lang="fr-CA" dirty="0"/>
          </a:p>
        </p:txBody>
      </p:sp>
      <p:sp>
        <p:nvSpPr>
          <p:cNvPr id="4" name="Rectangle 3"/>
          <p:cNvSpPr/>
          <p:nvPr userDrawn="1"/>
        </p:nvSpPr>
        <p:spPr>
          <a:xfrm>
            <a:off x="506818" y="1187266"/>
            <a:ext cx="7233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CA" sz="1400" b="0" i="0" dirty="0" smtClean="0">
                <a:effectLst/>
              </a:rPr>
              <a:t>À l’exception des</a:t>
            </a:r>
            <a:r>
              <a:rPr lang="fr-CA" sz="1400" b="0" i="0" baseline="0" dirty="0" smtClean="0">
                <a:effectLst/>
              </a:rPr>
              <a:t> financements mentionnés ici, je déclare n’avoir aucun autre conflit d’intérêts réel ou potentiel lié à cette présentation</a:t>
            </a:r>
            <a:endParaRPr lang="fr-CA" sz="1400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>
          <a:xfrm>
            <a:off x="5024090" y="2367853"/>
            <a:ext cx="2952874" cy="1270621"/>
          </a:xfrm>
        </p:spPr>
        <p:txBody>
          <a:bodyPr>
            <a:normAutofit/>
          </a:bodyPr>
          <a:lstStyle>
            <a:lvl1pPr marL="0" indent="0">
              <a:buNone/>
              <a:defRPr sz="1800" baseline="0"/>
            </a:lvl1pPr>
          </a:lstStyle>
          <a:p>
            <a:pPr lvl="0"/>
            <a:r>
              <a:rPr lang="fr-FR" dirty="0" smtClean="0"/>
              <a:t>Insérer les logo des sources de financement, tel qu’indiqué dans vos contrats de financement</a:t>
            </a:r>
            <a:endParaRPr lang="fr-CA" dirty="0"/>
          </a:p>
        </p:txBody>
      </p:sp>
      <p:sp>
        <p:nvSpPr>
          <p:cNvPr id="10" name="ZoneTexte 9"/>
          <p:cNvSpPr txBox="1"/>
          <p:nvPr userDrawn="1"/>
        </p:nvSpPr>
        <p:spPr>
          <a:xfrm>
            <a:off x="477617" y="1848207"/>
            <a:ext cx="5318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A" sz="2200" b="1" i="0" dirty="0" smtClean="0">
                <a:solidFill>
                  <a:srgbClr val="2F9CF5"/>
                </a:solidFill>
                <a:effectLst/>
                <a:latin typeface="+mj-lt"/>
              </a:rPr>
              <a:t>Sources de </a:t>
            </a:r>
            <a:r>
              <a:rPr lang="fr-CA" sz="2200" b="1" kern="1200" baseline="0" dirty="0" smtClean="0">
                <a:solidFill>
                  <a:srgbClr val="2F9CF5"/>
                </a:solidFill>
                <a:latin typeface="+mj-lt"/>
                <a:ea typeface="+mj-ea"/>
                <a:cs typeface="+mj-cs"/>
              </a:rPr>
              <a:t>financement</a:t>
            </a:r>
            <a:endParaRPr lang="fr-CA" sz="2200" b="1" dirty="0">
              <a:solidFill>
                <a:srgbClr val="2F9CF5"/>
              </a:solidFill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11" name="Espace réservé du texte 7"/>
          <p:cNvSpPr>
            <a:spLocks noGrp="1"/>
          </p:cNvSpPr>
          <p:nvPr>
            <p:ph type="body" sz="quarter" idx="14" hasCustomPrompt="1"/>
          </p:nvPr>
        </p:nvSpPr>
        <p:spPr>
          <a:xfrm>
            <a:off x="550042" y="2367854"/>
            <a:ext cx="3573543" cy="1533197"/>
          </a:xfrm>
        </p:spPr>
        <p:txBody>
          <a:bodyPr>
            <a:noAutofit/>
          </a:bodyPr>
          <a:lstStyle>
            <a:lvl1pPr marL="171450" indent="-171450">
              <a:buFont typeface="Arial" panose="020B0604020202020204" pitchFamily="34" charset="0"/>
              <a:buChar char="•"/>
              <a:defRPr lang="fr-CA" sz="1200" b="0" i="0" baseline="0" smtClean="0">
                <a:effectLst/>
              </a:defRPr>
            </a:lvl1pPr>
          </a:lstStyle>
          <a:p>
            <a:r>
              <a:rPr lang="fr-CA" b="0" i="0" dirty="0" smtClean="0">
                <a:effectLst/>
              </a:rPr>
              <a:t>Nommer toutes les sources de financement – Exemples : Réseau provincial de recherche en adaptation-réadaptation (REPAR-FRQS)</a:t>
            </a:r>
            <a:endParaRPr lang="fr-CA" dirty="0" smtClean="0"/>
          </a:p>
          <a:p>
            <a:r>
              <a:rPr lang="fr-CA" b="0" i="0" dirty="0" smtClean="0">
                <a:effectLst/>
              </a:rPr>
              <a:t>Fonds de recherche du Québec – Santé / Unité de soutien SSA du Québec</a:t>
            </a:r>
          </a:p>
          <a:p>
            <a:r>
              <a:rPr lang="fr-CA" b="0" i="0" dirty="0" smtClean="0">
                <a:effectLst/>
              </a:rPr>
              <a:t>Le CRIR, </a:t>
            </a:r>
            <a:r>
              <a:rPr lang="fr-CA" b="0" i="0" dirty="0" err="1" smtClean="0">
                <a:effectLst/>
              </a:rPr>
              <a:t>etc</a:t>
            </a:r>
            <a:endParaRPr lang="fr-CA" dirty="0"/>
          </a:p>
        </p:txBody>
      </p:sp>
      <p:sp>
        <p:nvSpPr>
          <p:cNvPr id="12" name="ZoneTexte 11"/>
          <p:cNvSpPr txBox="1"/>
          <p:nvPr userDrawn="1"/>
        </p:nvSpPr>
        <p:spPr>
          <a:xfrm>
            <a:off x="467544" y="72540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CA" sz="2400" b="1" i="0" kern="1200" dirty="0" smtClean="0">
                <a:solidFill>
                  <a:srgbClr val="151176"/>
                </a:solidFill>
                <a:effectLst/>
                <a:latin typeface="+mj-lt"/>
                <a:ea typeface="+mn-ea"/>
                <a:cs typeface="+mn-cs"/>
              </a:rPr>
              <a:t>Déclaration de conflits d’intérêts</a:t>
            </a:r>
            <a:endParaRPr lang="fr-CA" sz="2400" b="1" i="0" kern="1200" dirty="0">
              <a:solidFill>
                <a:srgbClr val="151176"/>
              </a:solidFill>
              <a:effectLst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258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0C23CB09-4FB3-A3E9-73A3-70E918F5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699542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9E891B8-F1C8-713B-DC0E-D63B4C444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779661"/>
            <a:ext cx="7886700" cy="2845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4E57A44B-4856-2CF5-9C83-39B77CCE0A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7584" y="4767263"/>
            <a:ext cx="4680520" cy="274637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1D064B1-F160-67E1-732F-93E46E1F6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91556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Pâle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Espace réservé du titre 1">
            <a:extLst>
              <a:ext uri="{FF2B5EF4-FFF2-40B4-BE49-F238E27FC236}">
                <a16:creationId xmlns:a16="http://schemas.microsoft.com/office/drawing/2014/main" id="{4F7F7FCA-746C-2457-F94B-5F1D1EDF0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699542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F51E455D-1D61-424B-B868-ACC8FD673F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7584" y="4771230"/>
            <a:ext cx="5328592" cy="270669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2">
            <a:extLst>
              <a:ext uri="{FF2B5EF4-FFF2-40B4-BE49-F238E27FC236}">
                <a16:creationId xmlns:a16="http://schemas.microsoft.com/office/drawing/2014/main" id="{1F76C5EE-DF93-B127-1BF1-A86AFB5E6EFF}"/>
              </a:ext>
            </a:extLst>
          </p:cNvPr>
          <p:cNvSpPr txBox="1">
            <a:spLocks/>
          </p:cNvSpPr>
          <p:nvPr userDrawn="1"/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DDBC63-AA34-4C27-924A-AC3A8202F7BB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74723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_Pâ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Espace réservé du titre 1">
            <a:extLst>
              <a:ext uri="{FF2B5EF4-FFF2-40B4-BE49-F238E27FC236}">
                <a16:creationId xmlns:a16="http://schemas.microsoft.com/office/drawing/2014/main" id="{4F7F7FCA-746C-2457-F94B-5F1D1EDF0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699542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F51E455D-1D61-424B-B868-ACC8FD673F3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3641" y="4803998"/>
            <a:ext cx="5328592" cy="270669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2">
            <a:extLst>
              <a:ext uri="{FF2B5EF4-FFF2-40B4-BE49-F238E27FC236}">
                <a16:creationId xmlns:a16="http://schemas.microsoft.com/office/drawing/2014/main" id="{1F76C5EE-DF93-B127-1BF1-A86AFB5E6EFF}"/>
              </a:ext>
            </a:extLst>
          </p:cNvPr>
          <p:cNvSpPr txBox="1">
            <a:spLocks/>
          </p:cNvSpPr>
          <p:nvPr userDrawn="1"/>
        </p:nvSpPr>
        <p:spPr>
          <a:xfrm>
            <a:off x="6948264" y="3723878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DDBC63-AA34-4C27-924A-AC3A8202F7BB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006774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Éclat_Rayon-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D6AD8D-810C-EECF-C8F9-5B4818FACE3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67744" y="1707654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744" y="2302541"/>
            <a:ext cx="6120680" cy="5384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AA7769A4-A5BE-B603-5BF7-2DC327139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77020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Éclat_Rayon-Pâ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7C890D7-E156-0EF5-089B-368CD01121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9752" y="1707654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52" y="2302541"/>
            <a:ext cx="6120680" cy="5384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DE6814EC-8638-37FA-0014-523CCCDEF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81460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Éclat_Lignes_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4FCE39B-D9FC-CF86-053F-FCED96A1CA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3728" y="1707654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rgbClr val="2F9CF5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336784"/>
            <a:ext cx="6120680" cy="5384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81DAA5C4-30CD-FDB4-2F89-A4ACAAB14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5128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Éclat_Lignes_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5C43FF3-D083-D320-8241-4B264343E3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23728" y="1707654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3728" y="2336784"/>
            <a:ext cx="6120680" cy="5384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703D483A-CF2D-F0FE-7A09-9658E0AA8E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50612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Éclat_Lignes_Diagonale_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3F23EFD-BB36-665B-B313-FAE592F89B5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3608" y="2158644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accent3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787774"/>
            <a:ext cx="6120680" cy="5384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FDDFC12B-100E-498F-8B7D-5136C0783D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52829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Éclat_Lignes_Diagonale_Pâ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0B51182B-28DB-3AAF-B38C-C247A6A403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51434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B036531A-45A6-DAFB-9807-990BDEB0F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3608" y="2158644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sz="2000">
                <a:solidFill>
                  <a:schemeClr val="accent2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fr-CA" dirty="0"/>
          </a:p>
        </p:txBody>
      </p:sp>
      <p:sp>
        <p:nvSpPr>
          <p:cNvPr id="6" name="Titre 8">
            <a:extLst>
              <a:ext uri="{FF2B5EF4-FFF2-40B4-BE49-F238E27FC236}">
                <a16:creationId xmlns:a16="http://schemas.microsoft.com/office/drawing/2014/main" id="{B8BCF40C-9859-15B1-1EDB-0239D6CB0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08" y="2787774"/>
            <a:ext cx="6120680" cy="53841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 sz="3200" b="0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2" name="Espace réservé du numéro de diapositive 2">
            <a:extLst>
              <a:ext uri="{FF2B5EF4-FFF2-40B4-BE49-F238E27FC236}">
                <a16:creationId xmlns:a16="http://schemas.microsoft.com/office/drawing/2014/main" id="{FA182EB7-95F1-84BD-0045-BEC8165D3A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30808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M_Foncé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0C23CB09-4FB3-A3E9-73A3-70E918F589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536" y="741637"/>
            <a:ext cx="8318748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Table des matières</a:t>
            </a:r>
            <a:endParaRPr lang="fr-CA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9E891B8-F1C8-713B-DC0E-D63B4C444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51670"/>
            <a:ext cx="8318748" cy="2249847"/>
          </a:xfrm>
          <a:prstGeom prst="rect">
            <a:avLst/>
          </a:prstGeom>
          <a:noFill/>
        </p:spPr>
        <p:txBody>
          <a:bodyPr vert="horz" wrap="square" lIns="91440" tIns="45720" rIns="91440" bIns="45720" numCol="2" spcCol="360000" rtlCol="0">
            <a:sp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 sz="1600" baseline="0">
                <a:solidFill>
                  <a:srgbClr val="2F9CF5"/>
                </a:solidFill>
              </a:defRPr>
            </a:lvl1pPr>
            <a:lvl3pPr>
              <a:defRPr>
                <a:solidFill>
                  <a:schemeClr val="accent3"/>
                </a:solidFill>
              </a:defRPr>
            </a:lvl3pPr>
            <a:lvl4pPr>
              <a:buNone/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4E57A44B-4856-2CF5-9C83-39B77CCE0A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4803998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41EB751-E284-141D-F328-847FC2D9C8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0128595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M_Pâle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titre 1">
            <a:extLst>
              <a:ext uri="{FF2B5EF4-FFF2-40B4-BE49-F238E27FC236}">
                <a16:creationId xmlns:a16="http://schemas.microsoft.com/office/drawing/2014/main" id="{0C23CB09-4FB3-A3E9-73A3-70E918F589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536" y="741637"/>
            <a:ext cx="8318748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Table des matières</a:t>
            </a:r>
            <a:endParaRPr lang="fr-CA" dirty="0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49E891B8-F1C8-713B-DC0E-D63B4C444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851670"/>
            <a:ext cx="8318748" cy="2249847"/>
          </a:xfrm>
          <a:prstGeom prst="rect">
            <a:avLst/>
          </a:prstGeom>
          <a:noFill/>
        </p:spPr>
        <p:txBody>
          <a:bodyPr vert="horz" wrap="square" lIns="91440" tIns="45720" rIns="91440" bIns="45720" numCol="2" spcCol="360000" rtlCol="0">
            <a:sp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 sz="1600" baseline="0">
                <a:solidFill>
                  <a:schemeClr val="tx1"/>
                </a:solidFill>
              </a:defRPr>
            </a:lvl1pPr>
            <a:lvl3pPr>
              <a:defRPr>
                <a:solidFill>
                  <a:schemeClr val="accent3"/>
                </a:solidFill>
              </a:defRPr>
            </a:lvl3pPr>
            <a:lvl4pPr>
              <a:buNone/>
              <a:defRPr/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lang="fr-FR" dirty="0"/>
              <a:t>Cliquez pour modifier les styles du texte du masque</a:t>
            </a:r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4E57A44B-4856-2CF5-9C83-39B77CCE0A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5536" y="480184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26F5067-5EAC-F17B-C17A-1F7239CA38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2076582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B5EE86-FD03-6366-0D40-616B182F2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18C83B8D-CDA1-88C9-E6F5-4C5F6C002A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85937812-5DFA-9A2D-C069-D62B1425FD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B5A4DF54-1696-4D83-DEDD-F8DE736AE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9462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E568C-A0C0-6EB5-DC90-44AC5793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1443608"/>
            <a:ext cx="2949575" cy="408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81C5B41E-09AB-998E-F3AA-CE096360E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923678"/>
            <a:ext cx="7885112" cy="2478460"/>
          </a:xfrm>
          <a:prstGeom prst="rect">
            <a:avLst/>
          </a:prstGeom>
        </p:spPr>
        <p:txBody>
          <a:bodyPr numCol="2" spcCol="54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CB5986BC-22A0-C1BE-2EC1-E42FAC1678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6B38D628-70CE-CA7F-993C-BDC40F9F19C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9357842C-5AA4-C89B-37B8-47121B4AA9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98584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622D76-894D-AD1F-EC10-550A6729AF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2C815A-933C-BE6D-E91F-0AB38952D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0A671669-E394-112F-D792-9E42BFC36A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951FF73E-FDF6-E66F-0655-C5004E108B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5038512-68EB-4AEC-96F3-92D4FAAB5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741184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E46C65-A086-B040-D74A-542EAA35D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347614"/>
            <a:ext cx="3686249" cy="619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5FF221-DC3B-FE1A-C8FF-95C2E2371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560" y="1966739"/>
            <a:ext cx="3686249" cy="2762250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8EE838-7F54-8C72-878C-54C767CC4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27984" y="1347614"/>
            <a:ext cx="3887788" cy="619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36F56F-E875-D014-551C-35E1DFC2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27984" y="1966739"/>
            <a:ext cx="3887788" cy="27622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10" name="Espace réservé du texte 11">
            <a:extLst>
              <a:ext uri="{FF2B5EF4-FFF2-40B4-BE49-F238E27FC236}">
                <a16:creationId xmlns:a16="http://schemas.microsoft.com/office/drawing/2014/main" id="{98136E84-0E6C-6990-CFE3-102E24F1C1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3BA19EF-4011-AE6D-22AF-948CE755A4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6F73C886-BD84-30DB-3144-8806F4770D1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97874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FDCBA3F-660B-5925-A289-200380D8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1443608"/>
            <a:ext cx="2949575" cy="408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A642D2D-9BAA-E3E8-F217-7DD84A85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923678"/>
            <a:ext cx="2949575" cy="24784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BD519BD6-5F05-F52C-19AF-58BD8D5F9A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51920" y="1443608"/>
            <a:ext cx="4536504" cy="29585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2" name="Espace réservé du texte 11">
            <a:extLst>
              <a:ext uri="{FF2B5EF4-FFF2-40B4-BE49-F238E27FC236}">
                <a16:creationId xmlns:a16="http://schemas.microsoft.com/office/drawing/2014/main" id="{E6EBFC0C-6681-2AC1-3D4B-2727B170E1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A7DC8EC-BC44-EF08-17BB-F76FBCB1C1B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E301EB59-94BC-5071-E92A-9F4982ACCB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</p:spTree>
    <p:extLst>
      <p:ext uri="{BB962C8B-B14F-4D97-AF65-F5344CB8AC3E}">
        <p14:creationId xmlns:p14="http://schemas.microsoft.com/office/powerpoint/2010/main" val="209430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0D24AB-732F-A91A-30A4-80AE6AC37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1419622"/>
            <a:ext cx="4629150" cy="29761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FB9C23A-9C94-B1D7-65F7-51FE539F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1443608"/>
            <a:ext cx="2949575" cy="408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B355A042-F176-7C7F-3365-5185A8BB8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923678"/>
            <a:ext cx="2949575" cy="24784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0C456CEE-747E-611B-A6BB-6F2CBB7134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B196B6CC-CF2B-96C5-D2BB-33611227E1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C9A44764-23AF-2238-200C-81ADFFB7B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00407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B5EE86-FD03-6366-0D40-616B182F2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11">
            <a:extLst>
              <a:ext uri="{FF2B5EF4-FFF2-40B4-BE49-F238E27FC236}">
                <a16:creationId xmlns:a16="http://schemas.microsoft.com/office/drawing/2014/main" id="{1ACA827D-FE87-4970-1AC9-62C53A3147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1300EEE6-598D-05B4-001F-640DB6AF6A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04BEB28B-DC8F-BCA3-47F3-3ADD249F9E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8651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E568C-A0C0-6EB5-DC90-44AC5793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1443608"/>
            <a:ext cx="2949575" cy="408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81C5B41E-09AB-998E-F3AA-CE096360E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923678"/>
            <a:ext cx="7885112" cy="2478460"/>
          </a:xfrm>
          <a:prstGeom prst="rect">
            <a:avLst/>
          </a:prstGeom>
        </p:spPr>
        <p:txBody>
          <a:bodyPr numCol="2" spcCol="54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AF870812-1A17-F9CA-7B22-773A5317D2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7">
            <a:extLst>
              <a:ext uri="{FF2B5EF4-FFF2-40B4-BE49-F238E27FC236}">
                <a16:creationId xmlns:a16="http://schemas.microsoft.com/office/drawing/2014/main" id="{C1ADA42C-285F-FA3F-5002-D309A418FB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42921B64-C7B0-B894-8278-1AA192835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75457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622D76-894D-AD1F-EC10-550A6729AF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2C815A-933C-BE6D-E91F-0AB38952D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9E0C42DB-65BF-BE1A-9AFE-2B92DEACE1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8C8D0AAA-5C26-0DBA-CE3A-7BD8AF3E69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A01673E7-BED0-D6FE-E18A-0E0909A80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1934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E46C65-A086-B040-D74A-542EAA35D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347614"/>
            <a:ext cx="3686249" cy="619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5FF221-DC3B-FE1A-C8FF-95C2E2371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560" y="1966739"/>
            <a:ext cx="3686249" cy="2762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8EE838-7F54-8C72-878C-54C767CC4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27984" y="1347614"/>
            <a:ext cx="3887788" cy="619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36F56F-E875-D014-551C-35E1DFC2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27984" y="1966739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CF63C8BB-EAC4-5222-3862-0B7FEE6D53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DC22D775-B5F4-FFBE-91E0-7D7BC5B343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A4BD55A5-A79E-9CAA-BDAD-154A806CB63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05754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FDCBA3F-660B-5925-A289-200380D8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1443608"/>
            <a:ext cx="2949575" cy="408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A642D2D-9BAA-E3E8-F217-7DD84A85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923678"/>
            <a:ext cx="2949575" cy="24784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BD519BD6-5F05-F52C-19AF-58BD8D5F9A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51920" y="1443608"/>
            <a:ext cx="4536504" cy="29585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F3047F35-D972-8164-1A76-3DD671C94C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1DA7BE32-DEA1-4AD9-C0D5-0B2E0323B9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843328B3-BECF-02D4-F9D4-4E46500928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09450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0D24AB-732F-A91A-30A4-80AE6AC37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51920" y="1443608"/>
            <a:ext cx="4665018" cy="2952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FB9C23A-9C94-B1D7-65F7-51FE539F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1443608"/>
            <a:ext cx="2949575" cy="408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B355A042-F176-7C7F-3365-5185A8BB8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923678"/>
            <a:ext cx="2949575" cy="24784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63804738-8C33-0FA1-5C21-7780913D91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213E1A14-3CFC-50D9-1B3D-8A95575E86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F492DE2-822E-0A16-8ECD-D81C63A2C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87493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0B5EE86-FD03-6366-0D40-616B182F2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9" name="Espace réservé du texte 11">
            <a:extLst>
              <a:ext uri="{FF2B5EF4-FFF2-40B4-BE49-F238E27FC236}">
                <a16:creationId xmlns:a16="http://schemas.microsoft.com/office/drawing/2014/main" id="{754809AF-9D8E-B935-FF0E-DF4954A0AF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5" name="Espace réservé du texte 7">
            <a:extLst>
              <a:ext uri="{FF2B5EF4-FFF2-40B4-BE49-F238E27FC236}">
                <a16:creationId xmlns:a16="http://schemas.microsoft.com/office/drawing/2014/main" id="{11DA51E2-F3CA-246E-A51E-723F475107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42A2E5EA-1973-7718-B376-082A31F8E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8735564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E568C-A0C0-6EB5-DC90-44AC5793A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1443608"/>
            <a:ext cx="2949575" cy="408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81C5B41E-09AB-998E-F3AA-CE096360E41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923678"/>
            <a:ext cx="7885112" cy="2478460"/>
          </a:xfrm>
          <a:prstGeom prst="rect">
            <a:avLst/>
          </a:prstGeom>
        </p:spPr>
        <p:txBody>
          <a:bodyPr numCol="2" spcCol="54000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Cliquez pour modifier les styles du texte du masque</a:t>
            </a:r>
          </a:p>
          <a:p>
            <a:pPr lvl="0"/>
            <a:endParaRPr lang="fr-FR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33494170-6C82-08AB-C1F6-05D0DD886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7" name="Espace réservé du texte 7">
            <a:extLst>
              <a:ext uri="{FF2B5EF4-FFF2-40B4-BE49-F238E27FC236}">
                <a16:creationId xmlns:a16="http://schemas.microsoft.com/office/drawing/2014/main" id="{3E9F3ED7-4736-7249-E74F-0653F58FA9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4" name="Espace réservé du numéro de diapositive 5">
            <a:extLst>
              <a:ext uri="{FF2B5EF4-FFF2-40B4-BE49-F238E27FC236}">
                <a16:creationId xmlns:a16="http://schemas.microsoft.com/office/drawing/2014/main" id="{DDF53DFF-A7D5-CC34-B726-66D5E497DB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290166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622D76-894D-AD1F-EC10-550A6729AF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52C815A-933C-BE6D-E91F-0AB38952D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texte 11">
            <a:extLst>
              <a:ext uri="{FF2B5EF4-FFF2-40B4-BE49-F238E27FC236}">
                <a16:creationId xmlns:a16="http://schemas.microsoft.com/office/drawing/2014/main" id="{7EA601D3-EDE4-1342-8DB0-826E65F2C9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2E87F2A8-AB5C-E595-4B2A-AC4D9A971A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5FE0C06C-2C86-C603-E88C-1AFAA7587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89999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E46C65-A086-B040-D74A-542EAA35D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1560" y="1347614"/>
            <a:ext cx="3686249" cy="619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5FF221-DC3B-FE1A-C8FF-95C2E2371E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560" y="1966739"/>
            <a:ext cx="3686249" cy="27622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08EE838-7F54-8C72-878C-54C767CC4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27984" y="1347614"/>
            <a:ext cx="3887788" cy="61912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36F56F-E875-D014-551C-35E1DFC263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27984" y="1966739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A626CF9C-9902-5D46-7261-78846EC0EE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016B714D-26CC-FBCD-EEDD-2B59578C9C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EF59B57-25D4-8012-65BB-287F2F1758B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547314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id="{7FDCBA3F-660B-5925-A289-200380D8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1443608"/>
            <a:ext cx="2949575" cy="408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CA642D2D-9BAA-E3E8-F217-7DD84A85E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923678"/>
            <a:ext cx="2949575" cy="24784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1" name="Espace réservé du contenu 5">
            <a:extLst>
              <a:ext uri="{FF2B5EF4-FFF2-40B4-BE49-F238E27FC236}">
                <a16:creationId xmlns:a16="http://schemas.microsoft.com/office/drawing/2014/main" id="{BD519BD6-5F05-F52C-19AF-58BD8D5F9A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51920" y="1443608"/>
            <a:ext cx="4536504" cy="29585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3" name="Espace réservé du texte 11">
            <a:extLst>
              <a:ext uri="{FF2B5EF4-FFF2-40B4-BE49-F238E27FC236}">
                <a16:creationId xmlns:a16="http://schemas.microsoft.com/office/drawing/2014/main" id="{736E3B41-5BD1-922F-EE25-C32A5A9DF7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F8CD0BA8-FE96-FDBC-CD46-990CAFB6D85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1321283-DC80-C179-BDC6-2542003DC9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81051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A0D24AB-732F-A91A-30A4-80AE6AC375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51920" y="1443608"/>
            <a:ext cx="4665018" cy="29521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FFB9C23A-9C94-B1D7-65F7-51FE539FB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1443608"/>
            <a:ext cx="2949575" cy="408062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B355A042-F176-7C7F-3365-5185A8BB86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923678"/>
            <a:ext cx="2949575" cy="24784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texte 11">
            <a:extLst>
              <a:ext uri="{FF2B5EF4-FFF2-40B4-BE49-F238E27FC236}">
                <a16:creationId xmlns:a16="http://schemas.microsoft.com/office/drawing/2014/main" id="{B5867A4D-A440-29FE-B97A-5A1541C9C6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555526"/>
            <a:ext cx="7885113" cy="503238"/>
          </a:xfrm>
          <a:prstGeom prst="rect">
            <a:avLst/>
          </a:prstGeom>
        </p:spPr>
        <p:txBody>
          <a:bodyPr/>
          <a:lstStyle>
            <a:lvl1pPr>
              <a:buNone/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EAFB82C1-1511-2C7E-5FF3-518DC42C1E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3568" y="4769070"/>
            <a:ext cx="3600400" cy="164998"/>
          </a:xfrm>
          <a:prstGeom prst="rect">
            <a:avLst/>
          </a:prstGeom>
        </p:spPr>
        <p:txBody>
          <a:bodyPr/>
          <a:lstStyle>
            <a:lvl1pPr algn="l">
              <a:spcBef>
                <a:spcPts val="0"/>
              </a:spcBef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Nom du document si désiré</a:t>
            </a: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898F83F-E3B0-9735-F382-79569830A5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47021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A7D211A3-7575-492B-8E98-5F9B497A4866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19573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 pâ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AE0F82E-5007-1808-0828-168650EF4A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315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_foncé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9C1B958-AAC5-60DC-510C-CB518882AC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6994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C230702-C6D3-01A8-3612-1178BC18A8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F8DBFAE-1CBA-DCEE-5AE3-AD83B1540F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C7F270-4C5D-4C3E-854D-1D8EF8519A95}" type="slidenum">
              <a:rPr lang="fr-CA" smtClean="0"/>
              <a:t>‹N°›</a:t>
            </a:fld>
            <a:endParaRPr lang="fr-CA"/>
          </a:p>
        </p:txBody>
      </p:sp>
      <p:sp>
        <p:nvSpPr>
          <p:cNvPr id="4" name="Espace réservé du titre 3">
            <a:extLst>
              <a:ext uri="{FF2B5EF4-FFF2-40B4-BE49-F238E27FC236}">
                <a16:creationId xmlns:a16="http://schemas.microsoft.com/office/drawing/2014/main" id="{D1AB1915-4DD4-BC8B-A9C4-6363E2374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A9215E4-AE34-817E-3FC8-9DA08A134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B9BB3-DD5A-45A4-8681-1B81EEB3C31B}" type="datetimeFigureOut">
              <a:rPr lang="fr-CA" smtClean="0"/>
              <a:t>2026-08-31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4450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664" r:id="rId2"/>
    <p:sldLayoutId id="2147483712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F885A-3497-4573-AB8D-67595A60A2D8}" type="datetimeFigureOut">
              <a:rPr lang="fr-CA" smtClean="0"/>
              <a:t>2026-08-31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6CD27-44E8-46CC-8283-99216670DB6D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1135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3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4A3FE906-B1E2-01B8-5412-743282A7AD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6D2565E-A96A-6939-21ED-5823C6E89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  <p:sp>
        <p:nvSpPr>
          <p:cNvPr id="4" name="Espace réservé du titre 3">
            <a:extLst>
              <a:ext uri="{FF2B5EF4-FFF2-40B4-BE49-F238E27FC236}">
                <a16:creationId xmlns:a16="http://schemas.microsoft.com/office/drawing/2014/main" id="{4B336BDF-07EF-E1E6-BCA6-4148118DB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0D51910-D807-FE4E-0655-83CC3222B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FBC53-9C51-4D94-828E-DB2B4F31A448}" type="datetimeFigureOut">
              <a:rPr lang="fr-CA" smtClean="0"/>
              <a:t>2026-08-31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06307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658ADD6-8BBC-1260-4323-89DA1D896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6EAB6D-03F4-FFD0-1219-4741B235E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68D242C-196D-4E3F-ED48-3F54B0E95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2">
            <a:extLst>
              <a:ext uri="{FF2B5EF4-FFF2-40B4-BE49-F238E27FC236}">
                <a16:creationId xmlns:a16="http://schemas.microsoft.com/office/drawing/2014/main" id="{5CA0F450-43D9-8524-16E4-DCF058DD83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56884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DBC63-AA34-4C27-924A-AC3A8202F7BB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8979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0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64A0E8C-B70E-23CE-3468-A9FB35D69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406032-7C20-00CD-8691-317C63C1D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4D14FB-B222-B480-2D62-E704A4E89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BAE3037-8D04-D319-603E-D17197041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5D0576-A8E4-4E4B-99CA-05A108836EA4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1718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93" r:id="rId2"/>
    <p:sldLayoutId id="2147483687" r:id="rId3"/>
    <p:sldLayoutId id="2147483688" r:id="rId4"/>
    <p:sldLayoutId id="2147483691" r:id="rId5"/>
    <p:sldLayoutId id="2147483692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bg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304"/>
            <a:ext cx="9144000" cy="51435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B7F214-8781-9FEF-EF53-5B9685244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E9412C-422E-5DF7-128E-82C0ABFD4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E36E40B-FABB-BE45-76EF-753AAB776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7CBE2B6-223C-961D-53DE-122DE20A15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4AFED5-3BA1-474B-A3EA-BFF25473A6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753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B8F7199-E27A-FD96-423D-F9F708990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6DD826-5C41-4A23-6441-B1C218223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5D44BC1-72D3-AAC7-A2D5-624539EE86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8DC1283-133C-CE73-E7B8-9E19825D6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998DE6-33BA-4F10-AADA-FCABBFACEF0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12931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Segoe UI Semibold" panose="020B0702040204020203" pitchFamily="34" charset="0"/>
          <a:ea typeface="+mj-ea"/>
          <a:cs typeface="Segoe UI Semibold" panose="020B07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C62D7A8-797D-6E91-7AA4-C607436CD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fr-CA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B664A42-FEFD-B8FA-3AE7-425E1F7343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DCAC3819-3592-4AB6-AC7E-7D88C40B59E0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65831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2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30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09859D96-08F9-CA4C-DC79-6DF6B5D2CDF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372" y="1563638"/>
            <a:ext cx="2789634" cy="408062"/>
          </a:xfrm>
        </p:spPr>
        <p:txBody>
          <a:bodyPr/>
          <a:lstStyle/>
          <a:p>
            <a:r>
              <a:rPr lang="fr-CA" dirty="0">
                <a:solidFill>
                  <a:srgbClr val="2F9CF5"/>
                </a:solidFill>
              </a:rPr>
              <a:t>Diapositives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1982C24-6F05-B122-AB4A-D077BFB9BD92}"/>
              </a:ext>
            </a:extLst>
          </p:cNvPr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0238" y="1923678"/>
            <a:ext cx="3797746" cy="3024336"/>
          </a:xfrm>
        </p:spPr>
        <p:txBody>
          <a:bodyPr numCol="1"/>
          <a:lstStyle/>
          <a:p>
            <a:pPr fontAlgn="t">
              <a:lnSpc>
                <a:spcPts val="1500"/>
              </a:lnSpc>
            </a:pPr>
            <a:r>
              <a:rPr lang="fr-CA" dirty="0">
                <a:latin typeface="Segoe UI" panose="020B0502040204020203" pitchFamily="34" charset="0"/>
              </a:rPr>
              <a:t>Les compositions de diapositives disponibles apparaissent à gauche de l’écran, regroupées par catégories : </a:t>
            </a:r>
            <a:r>
              <a:rPr lang="fr-CA" b="1" dirty="0">
                <a:latin typeface="Segoe UI" panose="020B0502040204020203" pitchFamily="34" charset="0"/>
              </a:rPr>
              <a:t>Couverture</a:t>
            </a:r>
            <a:r>
              <a:rPr lang="fr-CA" dirty="0" smtClean="0">
                <a:latin typeface="Segoe UI" panose="020B0502040204020203" pitchFamily="34" charset="0"/>
              </a:rPr>
              <a:t>, </a:t>
            </a:r>
            <a:r>
              <a:rPr lang="fr-CA" b="1" dirty="0" smtClean="0">
                <a:latin typeface="Segoe UI" panose="020B0502040204020203" pitchFamily="34" charset="0"/>
              </a:rPr>
              <a:t>déclaration des conflits d’intérêts</a:t>
            </a:r>
            <a:r>
              <a:rPr lang="fr-CA" dirty="0" smtClean="0">
                <a:latin typeface="Segoe UI" panose="020B0502040204020203" pitchFamily="34" charset="0"/>
              </a:rPr>
              <a:t>, </a:t>
            </a:r>
            <a:r>
              <a:rPr lang="fr-CA" b="1" dirty="0">
                <a:latin typeface="Segoe UI" panose="020B0502040204020203" pitchFamily="34" charset="0"/>
              </a:rPr>
              <a:t>Table des matières</a:t>
            </a:r>
            <a:r>
              <a:rPr lang="fr-CA" dirty="0">
                <a:latin typeface="Segoe UI" panose="020B0502040204020203" pitchFamily="34" charset="0"/>
              </a:rPr>
              <a:t>, </a:t>
            </a:r>
            <a:r>
              <a:rPr lang="fr-CA" b="1" dirty="0">
                <a:latin typeface="Segoe UI" panose="020B0502040204020203" pitchFamily="34" charset="0"/>
              </a:rPr>
              <a:t>Pages de section</a:t>
            </a:r>
            <a:r>
              <a:rPr lang="fr-CA" dirty="0">
                <a:latin typeface="Segoe UI" panose="020B0502040204020203" pitchFamily="34" charset="0"/>
              </a:rPr>
              <a:t>, </a:t>
            </a:r>
            <a:r>
              <a:rPr lang="fr-CA" b="1" dirty="0">
                <a:latin typeface="Segoe UI" panose="020B0502040204020203" pitchFamily="34" charset="0"/>
              </a:rPr>
              <a:t>Pages éclat</a:t>
            </a:r>
            <a:r>
              <a:rPr lang="fr-CA" dirty="0">
                <a:latin typeface="Segoe UI" panose="020B0502040204020203" pitchFamily="34" charset="0"/>
              </a:rPr>
              <a:t> et </a:t>
            </a:r>
            <a:r>
              <a:rPr lang="fr-CA" b="1" dirty="0">
                <a:latin typeface="Segoe UI" panose="020B0502040204020203" pitchFamily="34" charset="0"/>
              </a:rPr>
              <a:t>Pages de </a:t>
            </a:r>
            <a:r>
              <a:rPr lang="fr-CA" b="1" dirty="0" smtClean="0">
                <a:latin typeface="Segoe UI" panose="020B0502040204020203" pitchFamily="34" charset="0"/>
              </a:rPr>
              <a:t>contenu et Pages de fermeture</a:t>
            </a:r>
            <a:r>
              <a:rPr lang="fr-CA" dirty="0" smtClean="0">
                <a:latin typeface="Segoe UI" panose="020B0502040204020203" pitchFamily="34" charset="0"/>
              </a:rPr>
              <a:t>.</a:t>
            </a:r>
            <a:endParaRPr lang="fr-CA" dirty="0">
              <a:latin typeface="Segoe UI" panose="020B0502040204020203" pitchFamily="34" charset="0"/>
            </a:endParaRPr>
          </a:p>
          <a:p>
            <a:pPr fontAlgn="t">
              <a:lnSpc>
                <a:spcPts val="1500"/>
              </a:lnSpc>
            </a:pPr>
            <a:r>
              <a:rPr lang="fr-CA" dirty="0">
                <a:latin typeface="Segoe UI" panose="020B0502040204020203" pitchFamily="34" charset="0"/>
              </a:rPr>
              <a:t>Elles sont présentées afin que vous puissiez en prendre connaissance et choisir la disposition la plus appropriée à votre présentation. Il n’est </a:t>
            </a:r>
            <a:r>
              <a:rPr lang="fr-CA" b="1" dirty="0">
                <a:latin typeface="Segoe UI" panose="020B0502040204020203" pitchFamily="34" charset="0"/>
              </a:rPr>
              <a:t>pas nécessaire</a:t>
            </a:r>
            <a:r>
              <a:rPr lang="fr-CA" dirty="0">
                <a:latin typeface="Segoe UI" panose="020B0502040204020203" pitchFamily="34" charset="0"/>
              </a:rPr>
              <a:t> d’utiliser toutes les diapositives proposées.</a:t>
            </a:r>
          </a:p>
          <a:p>
            <a:pPr fontAlgn="t">
              <a:lnSpc>
                <a:spcPts val="1500"/>
              </a:lnSpc>
            </a:pPr>
            <a:r>
              <a:rPr lang="fr-CA" b="1" dirty="0">
                <a:latin typeface="Segoe UI" panose="020B0502040204020203" pitchFamily="34" charset="0"/>
              </a:rPr>
              <a:t>Sélectionnez uniquement les diapositives pertinentes</a:t>
            </a:r>
            <a:r>
              <a:rPr lang="fr-CA" dirty="0">
                <a:latin typeface="Segoe UI" panose="020B0502040204020203" pitchFamily="34" charset="0"/>
              </a:rPr>
              <a:t> à votre contenu et </a:t>
            </a:r>
            <a:r>
              <a:rPr lang="fr-CA" b="1" dirty="0">
                <a:solidFill>
                  <a:srgbClr val="2F9CF5"/>
                </a:solidFill>
                <a:latin typeface="Segoe UI" panose="020B0502040204020203" pitchFamily="34" charset="0"/>
              </a:rPr>
              <a:t>supprimez</a:t>
            </a:r>
            <a:r>
              <a:rPr lang="fr-CA" b="1" dirty="0">
                <a:solidFill>
                  <a:schemeClr val="accent1"/>
                </a:solidFill>
                <a:latin typeface="Segoe UI" panose="020B0502040204020203" pitchFamily="34" charset="0"/>
              </a:rPr>
              <a:t> </a:t>
            </a:r>
            <a:r>
              <a:rPr lang="fr-CA" b="1" dirty="0">
                <a:latin typeface="Segoe UI" panose="020B0502040204020203" pitchFamily="34" charset="0"/>
              </a:rPr>
              <a:t>celles qui ne sont pas requises</a:t>
            </a:r>
            <a:r>
              <a:rPr lang="fr-CA" dirty="0"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2B15E14-BA8D-80B6-E603-CCD376C7A4DF}"/>
              </a:ext>
            </a:extLst>
          </p:cNvPr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701452" y="567544"/>
            <a:ext cx="3510508" cy="816074"/>
          </a:xfrm>
          <a:noFill/>
          <a:ln w="25400">
            <a:solidFill>
              <a:schemeClr val="accent6"/>
            </a:solidFill>
          </a:ln>
        </p:spPr>
        <p:txBody>
          <a:bodyPr anchor="ctr" anchorCtr="0">
            <a:normAutofit fontScale="40000" lnSpcReduction="20000"/>
          </a:bodyPr>
          <a:lstStyle/>
          <a:p>
            <a:r>
              <a:rPr lang="fr-CA" sz="3500" dirty="0">
                <a:solidFill>
                  <a:schemeClr val="accent6"/>
                </a:solidFill>
              </a:rPr>
              <a:t>Attention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CA" sz="2000" b="1" i="1" dirty="0"/>
              <a:t>Ceci est un modèle (.pot) et non un document de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CA" sz="2000" b="1" i="1" dirty="0"/>
              <a:t>présentation (.</a:t>
            </a:r>
            <a:r>
              <a:rPr lang="fr-CA" sz="2000" b="1" i="1" dirty="0" err="1"/>
              <a:t>ppt</a:t>
            </a:r>
            <a:r>
              <a:rPr lang="fr-CA" sz="2000" b="1" i="1" dirty="0"/>
              <a:t>). Il est important de sauvegarder le fichier à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fr-CA" sz="2000" b="1" i="1" dirty="0"/>
              <a:t>l’endroit souhaité avant de commencer à y insérer du contenu.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D635C16C-958E-4F91-44CE-69DE577085D5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860032" y="507504"/>
            <a:ext cx="3797746" cy="1728192"/>
          </a:xfrm>
          <a:prstGeom prst="rect">
            <a:avLst/>
          </a:prstGeom>
        </p:spPr>
        <p:txBody>
          <a:bodyPr vert="horz" lIns="91440" tIns="45720" rIns="91440" bIns="45720" numCol="1" spcCol="54000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/>
              <a:t>Pour ajouter une diapositive</a:t>
            </a:r>
          </a:p>
          <a:p>
            <a:pPr marL="285750" indent="-285750">
              <a:buFontTx/>
              <a:buChar char="-"/>
            </a:pPr>
            <a:r>
              <a:rPr lang="fr-CA" dirty="0"/>
              <a:t>Cliquez sur Nouvelle diapositive dans le menu Accueil.</a:t>
            </a:r>
          </a:p>
          <a:p>
            <a:pPr marL="285750" indent="-285750">
              <a:buFontTx/>
              <a:buChar char="-"/>
            </a:pPr>
            <a:r>
              <a:rPr lang="fr-CA" dirty="0"/>
              <a:t>Choisissez la disposition souhaitée.</a:t>
            </a:r>
          </a:p>
          <a:p>
            <a:pPr marL="285750" indent="-285750">
              <a:buFontTx/>
              <a:buChar char="-"/>
            </a:pPr>
            <a:r>
              <a:rPr lang="fr-CA" dirty="0"/>
              <a:t>Assurez-vous que le thème </a:t>
            </a:r>
            <a:r>
              <a:rPr lang="fr-CA" dirty="0" smtClean="0"/>
              <a:t>IURDPM est </a:t>
            </a:r>
            <a:r>
              <a:rPr lang="fr-CA" dirty="0"/>
              <a:t>appliqué.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D635C16C-958E-4F91-44CE-69DE577085D5}"/>
              </a:ext>
            </a:extLst>
          </p:cNvPr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4932040" y="2571750"/>
            <a:ext cx="3797746" cy="936104"/>
          </a:xfrm>
          <a:prstGeom prst="rect">
            <a:avLst/>
          </a:prstGeom>
        </p:spPr>
        <p:txBody>
          <a:bodyPr vert="horz" lIns="91440" tIns="45720" rIns="91440" bIns="45720" numCol="1" spcCol="540000" rtlCol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dirty="0" smtClean="0"/>
              <a:t>Pour toute les présentations scientifique</a:t>
            </a:r>
            <a:r>
              <a:rPr lang="fr-CA" dirty="0" smtClean="0"/>
              <a:t>, il est nécessaire d’ajouter </a:t>
            </a:r>
            <a:r>
              <a:rPr lang="fr-CA" b="1" dirty="0" smtClean="0"/>
              <a:t>une page de déclaration des conflits d’intérêts </a:t>
            </a:r>
            <a:r>
              <a:rPr lang="fr-CA" dirty="0" smtClean="0"/>
              <a:t>et d’y insérer les sources de financement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2583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530"/>
            <a:ext cx="9144000" cy="5164030"/>
          </a:xfrm>
          <a:prstGeom prst="rect">
            <a:avLst/>
          </a:prstGeom>
        </p:spPr>
      </p:pic>
      <p:sp>
        <p:nvSpPr>
          <p:cNvPr id="8" name="Espace réservé pour une image  7"/>
          <p:cNvSpPr>
            <a:spLocks noGrp="1"/>
          </p:cNvSpPr>
          <p:nvPr>
            <p:ph type="pic" sz="quarter" idx="15"/>
          </p:nvPr>
        </p:nvSpPr>
        <p:spPr>
          <a:xfrm>
            <a:off x="251520" y="4011910"/>
            <a:ext cx="6803526" cy="827890"/>
          </a:xfrm>
        </p:spPr>
      </p:sp>
    </p:spTree>
    <p:extLst>
      <p:ext uri="{BB962C8B-B14F-4D97-AF65-F5344CB8AC3E}">
        <p14:creationId xmlns:p14="http://schemas.microsoft.com/office/powerpoint/2010/main" val="269893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5096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s-titre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56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36098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5DDBC63-AA34-4C27-924A-AC3A8202F7BB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4284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6688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DFE52ED6-641D-BBE4-B901-3F1E3B287C1F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5E4C353-6365-626A-A823-FCBC9FF3D8AA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4C34707-B86F-17C6-54D2-0D1F58398A26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/>
        <p:txBody>
          <a:bodyPr/>
          <a:lstStyle/>
          <a:p>
            <a:fld id="{55DDBC63-AA34-4C27-924A-AC3A8202F7BB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512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3B0E45FB-BF04-5B40-59AC-CAE2E6F854C1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099CB396-D09E-29FF-F3FB-DCFEE0D03CD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8483E5-C4DD-06A8-6E1A-24E2C9003B94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/>
        <p:txBody>
          <a:bodyPr/>
          <a:lstStyle/>
          <a:p>
            <a:fld id="{55DDBC63-AA34-4C27-924A-AC3A8202F7BB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375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1649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601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8145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451D3896-3C13-78BD-4E65-6FDCC727B4DF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AD2EBAD8-0C2E-2841-5138-584D74A55958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2A08D2-C26E-6AF7-D70D-1E525C40A137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/>
        <p:txBody>
          <a:bodyPr/>
          <a:lstStyle/>
          <a:p>
            <a:fld id="{55DDBC63-AA34-4C27-924A-AC3A8202F7BB}" type="slidenum">
              <a:rPr lang="fr-CA" smtClean="0"/>
              <a:t>13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4460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6A48B946-BD45-6972-3FE6-94A2B8A8834B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251810BD-FCEF-9424-C347-7E7F2278A5E2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D1EAF1-4AC9-38BF-D710-2D94A72E2C5F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/>
        <p:txBody>
          <a:bodyPr/>
          <a:lstStyle/>
          <a:p>
            <a:fld id="{55DDBC63-AA34-4C27-924A-AC3A8202F7BB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027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785DB579-B239-2450-86A2-3929DE05F4E0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1359F62-22F5-4A53-B63D-8B09455B037F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BF2449-084E-2C57-9ECE-7AC8F016010B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/>
        <p:txBody>
          <a:bodyPr/>
          <a:lstStyle/>
          <a:p>
            <a:fld id="{55DDBC63-AA34-4C27-924A-AC3A8202F7BB}" type="slidenum">
              <a:rPr lang="fr-CA" smtClean="0"/>
              <a:t>15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6324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4007065B-E70E-77D9-A6E3-7CEA4EFD6C24}"/>
              </a:ext>
            </a:extLst>
          </p:cNvPr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B9F7507D-EB76-E5AD-A4BE-5DC178AF2209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447BC4-DB25-606D-75A0-BED5386F3AB6}"/>
              </a:ext>
            </a:extLst>
          </p:cNvPr>
          <p:cNvSpPr>
            <a:spLocks noGrp="1"/>
          </p:cNvSpPr>
          <p:nvPr>
            <p:ph type="sldNum" sz="quarter" idx="4"/>
            <p:custDataLst>
              <p:tags r:id="rId3"/>
            </p:custDataLst>
          </p:nvPr>
        </p:nvSpPr>
        <p:spPr/>
        <p:txBody>
          <a:bodyPr/>
          <a:lstStyle/>
          <a:p>
            <a:fld id="{55DDBC63-AA34-4C27-924A-AC3A8202F7BB}" type="slidenum">
              <a:rPr lang="fr-CA" smtClean="0"/>
              <a:t>16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81684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2993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18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5479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19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9059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20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17849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21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8848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22</a:t>
            </a:fld>
            <a:endParaRPr lang="fr-CA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155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23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980918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24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4255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25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1377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26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2085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27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0255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28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8814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29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79113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30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36428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31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70243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32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06688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33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2831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34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5650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7D211A3-7575-492B-8E98-5F9B497A4866}" type="slidenum">
              <a:rPr lang="fr-CA" smtClean="0"/>
              <a:pPr/>
              <a:t>35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187596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12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09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Santé Québec - Couverture foncé">
  <a:themeElements>
    <a:clrScheme name="Sante Quebec 2026">
      <a:dk1>
        <a:srgbClr val="170A72"/>
      </a:dk1>
      <a:lt1>
        <a:sysClr val="window" lastClr="FFFFFF"/>
      </a:lt1>
      <a:dk2>
        <a:srgbClr val="000000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059954"/>
      </a:accent4>
      <a:accent5>
        <a:srgbClr val="CCEB1C"/>
      </a:accent5>
      <a:accent6>
        <a:srgbClr val="FF4F30"/>
      </a:accent6>
      <a:hlink>
        <a:srgbClr val="0080D7"/>
      </a:hlink>
      <a:folHlink>
        <a:srgbClr val="08A0A0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000" b="1" dirty="0">
            <a:solidFill>
              <a:schemeClr val="tx1">
                <a:lumMod val="40000"/>
                <a:lumOff val="60000"/>
              </a:schemeClr>
            </a:solidFill>
            <a:latin typeface="Segoe UI Light" panose="020B0502040204020203" pitchFamily="34" charset="0"/>
            <a:cs typeface="Segoe UI Light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F75E10BF-B2B6-48DC-A577-0996D10BCCF9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Santé Québec - Sections">
  <a:themeElements>
    <a:clrScheme name="Personnalisé 2">
      <a:dk1>
        <a:srgbClr val="0D1F2A"/>
      </a:dk1>
      <a:lt1>
        <a:srgbClr val="FFFFFF"/>
      </a:lt1>
      <a:dk2>
        <a:srgbClr val="170A72"/>
      </a:dk2>
      <a:lt2>
        <a:srgbClr val="DFF5FF"/>
      </a:lt2>
      <a:accent1>
        <a:srgbClr val="F5E26D"/>
      </a:accent1>
      <a:accent2>
        <a:srgbClr val="064F8B"/>
      </a:accent2>
      <a:accent3>
        <a:srgbClr val="0A77D0"/>
      </a:accent3>
      <a:accent4>
        <a:srgbClr val="ABD7FA"/>
      </a:accent4>
      <a:accent5>
        <a:srgbClr val="D5EBFD"/>
      </a:accent5>
      <a:accent6>
        <a:srgbClr val="008DCA"/>
      </a:accent6>
      <a:hlink>
        <a:srgbClr val="2F9CF5"/>
      </a:hlink>
      <a:folHlink>
        <a:srgbClr val="804080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BC074A23-A0DD-4179-8C13-7DAE8016CFD0}"/>
    </a:ext>
  </a:extLst>
</a:theme>
</file>

<file path=ppt/theme/theme4.xml><?xml version="1.0" encoding="utf-8"?>
<a:theme xmlns:a="http://schemas.openxmlformats.org/drawingml/2006/main" name="3_Santé Québec - Tabledesmatieres">
  <a:themeElements>
    <a:clrScheme name="SQc Thème 2026">
      <a:dk1>
        <a:srgbClr val="170A72"/>
      </a:dk1>
      <a:lt1>
        <a:sysClr val="window" lastClr="FFFFFF"/>
      </a:lt1>
      <a:dk2>
        <a:srgbClr val="0B0439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1C8540"/>
      </a:accent4>
      <a:accent5>
        <a:srgbClr val="FFCF00"/>
      </a:accent5>
      <a:accent6>
        <a:srgbClr val="FF4F30"/>
      </a:accent6>
      <a:hlink>
        <a:srgbClr val="7A7AEB"/>
      </a:hlink>
      <a:folHlink>
        <a:srgbClr val="0080D7"/>
      </a:folHlink>
    </a:clrScheme>
    <a:fontScheme name="Personnalisé 1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3460864A-9586-4F63-8035-9E4D3ADDFED2}"/>
    </a:ext>
  </a:extLst>
</a:theme>
</file>

<file path=ppt/theme/theme5.xml><?xml version="1.0" encoding="utf-8"?>
<a:theme xmlns:a="http://schemas.openxmlformats.org/drawingml/2006/main" name="Pages_Intérieures_Bande_Bleue">
  <a:themeElements>
    <a:clrScheme name="SCQ2026">
      <a:dk1>
        <a:srgbClr val="04041A"/>
      </a:dk1>
      <a:lt1>
        <a:sysClr val="window" lastClr="FFFFFF"/>
      </a:lt1>
      <a:dk2>
        <a:srgbClr val="170A72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1C8540"/>
      </a:accent4>
      <a:accent5>
        <a:srgbClr val="FFCF00"/>
      </a:accent5>
      <a:accent6>
        <a:srgbClr val="FF4F30"/>
      </a:accent6>
      <a:hlink>
        <a:srgbClr val="7A7AEB"/>
      </a:hlink>
      <a:folHlink>
        <a:srgbClr val="0080D7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04DE3731-7E9C-4351-B3FF-5D00187123D8}"/>
    </a:ext>
  </a:extLst>
</a:theme>
</file>

<file path=ppt/theme/theme6.xml><?xml version="1.0" encoding="utf-8"?>
<a:theme xmlns:a="http://schemas.openxmlformats.org/drawingml/2006/main" name="Pages_Interieures_Bande_Menthe">
  <a:themeElements>
    <a:clrScheme name="Sante Quebec 2026">
      <a:dk1>
        <a:srgbClr val="170A72"/>
      </a:dk1>
      <a:lt1>
        <a:sysClr val="window" lastClr="FFFFFF"/>
      </a:lt1>
      <a:dk2>
        <a:srgbClr val="000000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059954"/>
      </a:accent4>
      <a:accent5>
        <a:srgbClr val="CCEB1C"/>
      </a:accent5>
      <a:accent6>
        <a:srgbClr val="FF4F30"/>
      </a:accent6>
      <a:hlink>
        <a:srgbClr val="0080D7"/>
      </a:hlink>
      <a:folHlink>
        <a:srgbClr val="08A0A0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6A0252D5-BC82-4459-B577-CE95E57075AE}"/>
    </a:ext>
  </a:extLst>
</a:theme>
</file>

<file path=ppt/theme/theme7.xml><?xml version="1.0" encoding="utf-8"?>
<a:theme xmlns:a="http://schemas.openxmlformats.org/drawingml/2006/main" name="Pages_intérieures_vides">
  <a:themeElements>
    <a:clrScheme name="Sante Quebec 2026">
      <a:dk1>
        <a:srgbClr val="170A72"/>
      </a:dk1>
      <a:lt1>
        <a:sysClr val="window" lastClr="FFFFFF"/>
      </a:lt1>
      <a:dk2>
        <a:srgbClr val="000000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059954"/>
      </a:accent4>
      <a:accent5>
        <a:srgbClr val="CCEB1C"/>
      </a:accent5>
      <a:accent6>
        <a:srgbClr val="FF4F30"/>
      </a:accent6>
      <a:hlink>
        <a:srgbClr val="0080D7"/>
      </a:hlink>
      <a:folHlink>
        <a:srgbClr val="08A0A0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BC1D07C8-B778-4A13-BE2D-A8618BBB6FAE}"/>
    </a:ext>
  </a:extLst>
</a:theme>
</file>

<file path=ppt/theme/theme8.xml><?xml version="1.0" encoding="utf-8"?>
<a:theme xmlns:a="http://schemas.openxmlformats.org/drawingml/2006/main" name="Fermeture">
  <a:themeElements>
    <a:clrScheme name="SCQ2026">
      <a:dk1>
        <a:srgbClr val="04041A"/>
      </a:dk1>
      <a:lt1>
        <a:sysClr val="window" lastClr="FFFFFF"/>
      </a:lt1>
      <a:dk2>
        <a:srgbClr val="170A72"/>
      </a:dk2>
      <a:lt2>
        <a:srgbClr val="E8FCFA"/>
      </a:lt2>
      <a:accent1>
        <a:srgbClr val="0080D7"/>
      </a:accent1>
      <a:accent2>
        <a:srgbClr val="08A0A0"/>
      </a:accent2>
      <a:accent3>
        <a:srgbClr val="90F1E9"/>
      </a:accent3>
      <a:accent4>
        <a:srgbClr val="1C8540"/>
      </a:accent4>
      <a:accent5>
        <a:srgbClr val="FFCF00"/>
      </a:accent5>
      <a:accent6>
        <a:srgbClr val="FF4F30"/>
      </a:accent6>
      <a:hlink>
        <a:srgbClr val="7A7AEB"/>
      </a:hlink>
      <a:folHlink>
        <a:srgbClr val="0080D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odelePPT_Territoire 4  -  Lecture seule" id="{F32E0314-C1C3-49BE-A9AE-9ADB24E9E5E4}" vid="{4DEBA3C1-D338-4806-AE1B-3B4BB234E3C6}"/>
    </a:ext>
  </a:extLst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Qc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3F439D90BB934C96F8D3C96CC160B9" ma:contentTypeVersion="0" ma:contentTypeDescription="Create a new document." ma:contentTypeScope="" ma:versionID="0b20b236367ea60750cfab7c7f9d46d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500c6692915ba10984c0aabd49f31b2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22C6F8-AB48-49F8-8DFA-45B2258552A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9581DD3-A2D5-417B-84DD-696A21B687E8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E43C36A-00EF-4DE2-8FB6-B2DDE46100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Santé Québec - Couverture foncé</Template>
  <TotalTime>465</TotalTime>
  <Words>203</Words>
  <Application>Microsoft Office PowerPoint</Application>
  <PresentationFormat>Affichage à l'écran (16:9)</PresentationFormat>
  <Paragraphs>39</Paragraphs>
  <Slides>37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37</vt:i4>
      </vt:variant>
    </vt:vector>
  </HeadingPairs>
  <TitlesOfParts>
    <vt:vector size="52" baseType="lpstr">
      <vt:lpstr>Segoe UI Semibold</vt:lpstr>
      <vt:lpstr>Wingdings</vt:lpstr>
      <vt:lpstr>Arial</vt:lpstr>
      <vt:lpstr>Segoe UI Light</vt:lpstr>
      <vt:lpstr>Segoe UI</vt:lpstr>
      <vt:lpstr>Calibri Light</vt:lpstr>
      <vt:lpstr>Calibri</vt:lpstr>
      <vt:lpstr>Santé Québec - Couverture foncé</vt:lpstr>
      <vt:lpstr>Conception personnalisée</vt:lpstr>
      <vt:lpstr>2_Santé Québec - Sections</vt:lpstr>
      <vt:lpstr>3_Santé Québec - Tabledesmatieres</vt:lpstr>
      <vt:lpstr>Pages_Intérieures_Bande_Bleue</vt:lpstr>
      <vt:lpstr>Pages_Interieures_Bande_Menthe</vt:lpstr>
      <vt:lpstr>Pages_intérieures_vides</vt:lpstr>
      <vt:lpstr>Fermeture</vt:lpstr>
      <vt:lpstr>Diapositives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Sante Quebec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Diapositives</dc:title>
  <dc:creator>Sarrazin, Marylène</dc:creator>
  <cp:keywords>Modele</cp:keywords>
  <cp:lastModifiedBy>Sandra Doyon (CCSMTL)</cp:lastModifiedBy>
  <cp:revision>32</cp:revision>
  <dcterms:created xsi:type="dcterms:W3CDTF">2026-06-23T12:38:00Z</dcterms:created>
  <dcterms:modified xsi:type="dcterms:W3CDTF">2026-08-31T19:44:34Z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a7d8d5d-78e2-4a62-9fcd-016eb5e4c57c_Enabled">
    <vt:lpwstr>true</vt:lpwstr>
  </property>
  <property fmtid="{D5CDD505-2E9C-101B-9397-08002B2CF9AE}" pid="3" name="MSIP_Label_6a7d8d5d-78e2-4a62-9fcd-016eb5e4c57c_SetDate">
    <vt:lpwstr>2025-01-23T15:34:31Z</vt:lpwstr>
  </property>
  <property fmtid="{D5CDD505-2E9C-101B-9397-08002B2CF9AE}" pid="4" name="MSIP_Label_6a7d8d5d-78e2-4a62-9fcd-016eb5e4c57c_Method">
    <vt:lpwstr>Standard</vt:lpwstr>
  </property>
  <property fmtid="{D5CDD505-2E9C-101B-9397-08002B2CF9AE}" pid="5" name="MSIP_Label_6a7d8d5d-78e2-4a62-9fcd-016eb5e4c57c_Name">
    <vt:lpwstr>Général</vt:lpwstr>
  </property>
  <property fmtid="{D5CDD505-2E9C-101B-9397-08002B2CF9AE}" pid="6" name="MSIP_Label_6a7d8d5d-78e2-4a62-9fcd-016eb5e4c57c_SiteId">
    <vt:lpwstr>06e1fe28-5f8b-4075-bf6c-ae24be1a7992</vt:lpwstr>
  </property>
  <property fmtid="{D5CDD505-2E9C-101B-9397-08002B2CF9AE}" pid="7" name="MSIP_Label_6a7d8d5d-78e2-4a62-9fcd-016eb5e4c57c_ActionId">
    <vt:lpwstr>c3065e55-df78-43a2-a763-8baffbce5696</vt:lpwstr>
  </property>
  <property fmtid="{D5CDD505-2E9C-101B-9397-08002B2CF9AE}" pid="8" name="MSIP_Label_6a7d8d5d-78e2-4a62-9fcd-016eb5e4c57c_ContentBits">
    <vt:lpwstr>0</vt:lpwstr>
  </property>
  <property fmtid="{D5CDD505-2E9C-101B-9397-08002B2CF9AE}" pid="9" name="ContentTypeId">
    <vt:lpwstr>0x010100CB3F439D90BB934C96F8D3C96CC160B9</vt:lpwstr>
  </property>
  <property fmtid="{D5CDD505-2E9C-101B-9397-08002B2CF9AE}" pid="10" name="MediaServiceImageTags">
    <vt:lpwstr/>
  </property>
  <property fmtid="{D5CDD505-2E9C-101B-9397-08002B2CF9AE}" pid="11" name="Order">
    <vt:r8>562000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  <property fmtid="{D5CDD505-2E9C-101B-9397-08002B2CF9AE}" pid="19" name="TriggerFlowInfo">
    <vt:lpwstr/>
  </property>
</Properties>
</file>