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7"/>
  </p:notesMasterIdLst>
  <p:handoutMasterIdLst>
    <p:handoutMasterId r:id="rId28"/>
  </p:handoutMasterIdLst>
  <p:sldIdLst>
    <p:sldId id="273" r:id="rId5"/>
    <p:sldId id="277" r:id="rId6"/>
    <p:sldId id="292" r:id="rId7"/>
    <p:sldId id="278" r:id="rId8"/>
    <p:sldId id="279" r:id="rId9"/>
    <p:sldId id="280" r:id="rId10"/>
    <p:sldId id="276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4" r:id="rId23"/>
    <p:sldId id="269" r:id="rId24"/>
    <p:sldId id="265" r:id="rId25"/>
    <p:sldId id="26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DF7"/>
    <a:srgbClr val="3067A1"/>
    <a:srgbClr val="DFF5FF"/>
    <a:srgbClr val="FDE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41637-5916-D5D0-5B95-9FE8B25A5D1A}" v="24" dt="2026-01-20T21:37:36.787"/>
    <p1510:client id="{CCD4EDC4-6754-A2F8-02AF-69EB9A37415A}" v="23" dt="2026-01-20T21:44:23.919"/>
    <p1510:client id="{D1AC93D8-7F4F-D8EC-B70C-08302FCF332B}" v="3" dt="2026-01-20T21:40:27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4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Doyon (CCSMTL)" userId="S::sandra.doyon.ccsmtl@ssss.gouv.qc.ca::d8328f35-1a96-4b24-9f03-2ec95190cffe" providerId="AD" clId="Web-{D1AC93D8-7F4F-D8EC-B70C-08302FCF332B}"/>
    <pc:docChg chg="addSld delSld modSld">
      <pc:chgData name="Sandra Doyon (CCSMTL)" userId="S::sandra.doyon.ccsmtl@ssss.gouv.qc.ca::d8328f35-1a96-4b24-9f03-2ec95190cffe" providerId="AD" clId="Web-{D1AC93D8-7F4F-D8EC-B70C-08302FCF332B}" dt="2026-01-20T21:40:27.589" v="2"/>
      <pc:docMkLst>
        <pc:docMk/>
      </pc:docMkLst>
      <pc:sldChg chg="mod setBg">
        <pc:chgData name="Sandra Doyon (CCSMTL)" userId="S::sandra.doyon.ccsmtl@ssss.gouv.qc.ca::d8328f35-1a96-4b24-9f03-2ec95190cffe" providerId="AD" clId="Web-{D1AC93D8-7F4F-D8EC-B70C-08302FCF332B}" dt="2026-01-20T21:40:23.417" v="1"/>
        <pc:sldMkLst>
          <pc:docMk/>
          <pc:sldMk cId="1544056382" sldId="277"/>
        </pc:sldMkLst>
      </pc:sldChg>
      <pc:sldChg chg="new del">
        <pc:chgData name="Sandra Doyon (CCSMTL)" userId="S::sandra.doyon.ccsmtl@ssss.gouv.qc.ca::d8328f35-1a96-4b24-9f03-2ec95190cffe" providerId="AD" clId="Web-{D1AC93D8-7F4F-D8EC-B70C-08302FCF332B}" dt="2026-01-20T21:40:27.589" v="2"/>
        <pc:sldMkLst>
          <pc:docMk/>
          <pc:sldMk cId="1974994980" sldId="278"/>
        </pc:sldMkLst>
      </pc:sldChg>
    </pc:docChg>
  </pc:docChgLst>
  <pc:docChgLst>
    <pc:chgData name="Sandra Doyon (CCSMTL)" userId="S::sandra.doyon.ccsmtl@ssss.gouv.qc.ca::d8328f35-1a96-4b24-9f03-2ec95190cffe" providerId="AD" clId="Web-{33641637-5916-D5D0-5B95-9FE8B25A5D1A}"/>
    <pc:docChg chg="addSld modSld">
      <pc:chgData name="Sandra Doyon (CCSMTL)" userId="S::sandra.doyon.ccsmtl@ssss.gouv.qc.ca::d8328f35-1a96-4b24-9f03-2ec95190cffe" providerId="AD" clId="Web-{33641637-5916-D5D0-5B95-9FE8B25A5D1A}" dt="2026-01-20T21:37:36.787" v="22" actId="14100"/>
      <pc:docMkLst>
        <pc:docMk/>
      </pc:docMkLst>
      <pc:sldChg chg="addSp modSp new">
        <pc:chgData name="Sandra Doyon (CCSMTL)" userId="S::sandra.doyon.ccsmtl@ssss.gouv.qc.ca::d8328f35-1a96-4b24-9f03-2ec95190cffe" providerId="AD" clId="Web-{33641637-5916-D5D0-5B95-9FE8B25A5D1A}" dt="2026-01-20T21:37:36.787" v="22" actId="14100"/>
        <pc:sldMkLst>
          <pc:docMk/>
          <pc:sldMk cId="1544056382" sldId="277"/>
        </pc:sldMkLst>
        <pc:spChg chg="mod">
          <ac:chgData name="Sandra Doyon (CCSMTL)" userId="S::sandra.doyon.ccsmtl@ssss.gouv.qc.ca::d8328f35-1a96-4b24-9f03-2ec95190cffe" providerId="AD" clId="Web-{33641637-5916-D5D0-5B95-9FE8B25A5D1A}" dt="2026-01-20T21:37:36.787" v="22" actId="14100"/>
          <ac:spMkLst>
            <pc:docMk/>
            <pc:sldMk cId="1544056382" sldId="277"/>
            <ac:spMk id="2" creationId="{0C04BC26-6440-3E8C-A671-2C7350499A65}"/>
          </ac:spMkLst>
        </pc:spChg>
        <pc:picChg chg="add mod modCrop">
          <ac:chgData name="Sandra Doyon (CCSMTL)" userId="S::sandra.doyon.ccsmtl@ssss.gouv.qc.ca::d8328f35-1a96-4b24-9f03-2ec95190cffe" providerId="AD" clId="Web-{33641637-5916-D5D0-5B95-9FE8B25A5D1A}" dt="2026-01-20T21:37:10.427" v="5" actId="1076"/>
          <ac:picMkLst>
            <pc:docMk/>
            <pc:sldMk cId="1544056382" sldId="277"/>
            <ac:picMk id="3" creationId="{2B427110-6D66-78AE-361C-6E826447BD03}"/>
          </ac:picMkLst>
        </pc:picChg>
      </pc:sldChg>
    </pc:docChg>
  </pc:docChgLst>
  <pc:docChgLst>
    <pc:chgData name="Sandra Doyon (CCSMTL)" userId="S::sandra.doyon.ccsmtl@ssss.gouv.qc.ca::d8328f35-1a96-4b24-9f03-2ec95190cffe" providerId="AD" clId="Web-{18733DDB-4951-4DBA-90EB-EF1940FB453E}"/>
    <pc:docChg chg="mod">
      <pc:chgData name="Sandra Doyon (CCSMTL)" userId="S::sandra.doyon.ccsmtl@ssss.gouv.qc.ca::d8328f35-1a96-4b24-9f03-2ec95190cffe" providerId="AD" clId="Web-{18733DDB-4951-4DBA-90EB-EF1940FB453E}" dt="2026-01-20T21:33:28.419" v="0" actId="33475"/>
      <pc:docMkLst>
        <pc:docMk/>
      </pc:docMkLst>
    </pc:docChg>
  </pc:docChgLst>
  <pc:docChgLst>
    <pc:chgData name="Sandra Doyon (CCSMTL)" userId="S::sandra.doyon.ccsmtl@ssss.gouv.qc.ca::d8328f35-1a96-4b24-9f03-2ec95190cffe" providerId="AD" clId="Web-{CCD4EDC4-6754-A2F8-02AF-69EB9A37415A}"/>
    <pc:docChg chg="addSld delSld modSld sldOrd">
      <pc:chgData name="Sandra Doyon (CCSMTL)" userId="S::sandra.doyon.ccsmtl@ssss.gouv.qc.ca::d8328f35-1a96-4b24-9f03-2ec95190cffe" providerId="AD" clId="Web-{CCD4EDC4-6754-A2F8-02AF-69EB9A37415A}" dt="2026-01-20T21:44:23.919" v="22"/>
      <pc:docMkLst>
        <pc:docMk/>
      </pc:docMkLst>
      <pc:sldChg chg="del">
        <pc:chgData name="Sandra Doyon (CCSMTL)" userId="S::sandra.doyon.ccsmtl@ssss.gouv.qc.ca::d8328f35-1a96-4b24-9f03-2ec95190cffe" providerId="AD" clId="Web-{CCD4EDC4-6754-A2F8-02AF-69EB9A37415A}" dt="2026-01-20T21:43:35.559" v="19"/>
        <pc:sldMkLst>
          <pc:docMk/>
          <pc:sldMk cId="4029523344" sldId="270"/>
        </pc:sldMkLst>
      </pc:sldChg>
      <pc:sldChg chg="del">
        <pc:chgData name="Sandra Doyon (CCSMTL)" userId="S::sandra.doyon.ccsmtl@ssss.gouv.qc.ca::d8328f35-1a96-4b24-9f03-2ec95190cffe" providerId="AD" clId="Web-{CCD4EDC4-6754-A2F8-02AF-69EB9A37415A}" dt="2026-01-20T21:43:36.340" v="20"/>
        <pc:sldMkLst>
          <pc:docMk/>
          <pc:sldMk cId="3587687995" sldId="271"/>
        </pc:sldMkLst>
      </pc:sldChg>
      <pc:sldChg chg="del">
        <pc:chgData name="Sandra Doyon (CCSMTL)" userId="S::sandra.doyon.ccsmtl@ssss.gouv.qc.ca::d8328f35-1a96-4b24-9f03-2ec95190cffe" providerId="AD" clId="Web-{CCD4EDC4-6754-A2F8-02AF-69EB9A37415A}" dt="2026-01-20T21:43:30.152" v="17"/>
        <pc:sldMkLst>
          <pc:docMk/>
          <pc:sldMk cId="1348408631" sldId="272"/>
        </pc:sldMkLst>
      </pc:sldChg>
      <pc:sldChg chg="del">
        <pc:chgData name="Sandra Doyon (CCSMTL)" userId="S::sandra.doyon.ccsmtl@ssss.gouv.qc.ca::d8328f35-1a96-4b24-9f03-2ec95190cffe" providerId="AD" clId="Web-{CCD4EDC4-6754-A2F8-02AF-69EB9A37415A}" dt="2026-01-20T21:43:31.293" v="18"/>
        <pc:sldMkLst>
          <pc:docMk/>
          <pc:sldMk cId="1291596776" sldId="275"/>
        </pc:sldMkLst>
      </pc:sldChg>
      <pc:sldChg chg="ord">
        <pc:chgData name="Sandra Doyon (CCSMTL)" userId="S::sandra.doyon.ccsmtl@ssss.gouv.qc.ca::d8328f35-1a96-4b24-9f03-2ec95190cffe" providerId="AD" clId="Web-{CCD4EDC4-6754-A2F8-02AF-69EB9A37415A}" dt="2026-01-20T21:43:46.450" v="21"/>
        <pc:sldMkLst>
          <pc:docMk/>
          <pc:sldMk cId="999173224" sldId="276"/>
        </pc:sldMkLst>
      </pc:sldChg>
      <pc:sldChg chg="mod setBg">
        <pc:chgData name="Sandra Doyon (CCSMTL)" userId="S::sandra.doyon.ccsmtl@ssss.gouv.qc.ca::d8328f35-1a96-4b24-9f03-2ec95190cffe" providerId="AD" clId="Web-{CCD4EDC4-6754-A2F8-02AF-69EB9A37415A}" dt="2026-01-20T21:44:23.919" v="22"/>
        <pc:sldMkLst>
          <pc:docMk/>
          <pc:sldMk cId="1544056382" sldId="277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15.870" v="0"/>
        <pc:sldMkLst>
          <pc:docMk/>
          <pc:sldMk cId="1658063697" sldId="278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26.073" v="2"/>
        <pc:sldMkLst>
          <pc:docMk/>
          <pc:sldMk cId="857716821" sldId="279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28.980" v="3"/>
        <pc:sldMkLst>
          <pc:docMk/>
          <pc:sldMk cId="654577905" sldId="280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31.886" v="4"/>
        <pc:sldMkLst>
          <pc:docMk/>
          <pc:sldMk cId="2869227201" sldId="281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34.886" v="5"/>
        <pc:sldMkLst>
          <pc:docMk/>
          <pc:sldMk cId="2462255745" sldId="282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38.636" v="6"/>
        <pc:sldMkLst>
          <pc:docMk/>
          <pc:sldMk cId="3299844023" sldId="283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40.870" v="7"/>
        <pc:sldMkLst>
          <pc:docMk/>
          <pc:sldMk cId="1629694640" sldId="284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42.824" v="8"/>
        <pc:sldMkLst>
          <pc:docMk/>
          <pc:sldMk cId="3225634954" sldId="285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44.808" v="9"/>
        <pc:sldMkLst>
          <pc:docMk/>
          <pc:sldMk cId="2484739212" sldId="286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2:46.542" v="10"/>
        <pc:sldMkLst>
          <pc:docMk/>
          <pc:sldMk cId="1439307865" sldId="287"/>
        </pc:sldMkLst>
      </pc:sldChg>
      <pc:sldChg chg="add mod replId setBg">
        <pc:chgData name="Sandra Doyon (CCSMTL)" userId="S::sandra.doyon.ccsmtl@ssss.gouv.qc.ca::d8328f35-1a96-4b24-9f03-2ec95190cffe" providerId="AD" clId="Web-{CCD4EDC4-6754-A2F8-02AF-69EB9A37415A}" dt="2026-01-20T21:43:07.605" v="13"/>
        <pc:sldMkLst>
          <pc:docMk/>
          <pc:sldMk cId="3807644033" sldId="288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3:14.277" v="14"/>
        <pc:sldMkLst>
          <pc:docMk/>
          <pc:sldMk cId="1164326278" sldId="289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3:19.246" v="15"/>
        <pc:sldMkLst>
          <pc:docMk/>
          <pc:sldMk cId="502675830" sldId="290"/>
        </pc:sldMkLst>
      </pc:sldChg>
      <pc:sldChg chg="new">
        <pc:chgData name="Sandra Doyon (CCSMTL)" userId="S::sandra.doyon.ccsmtl@ssss.gouv.qc.ca::d8328f35-1a96-4b24-9f03-2ec95190cffe" providerId="AD" clId="Web-{CCD4EDC4-6754-A2F8-02AF-69EB9A37415A}" dt="2026-01-20T21:43:24.293" v="16"/>
        <pc:sldMkLst>
          <pc:docMk/>
          <pc:sldMk cId="3752569905" sldId="2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7728-A7D8-4AC4-AB27-398574E5BC70}" type="datetimeFigureOut">
              <a:rPr lang="fr-CA" smtClean="0"/>
              <a:t>2026-02-24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05D8C-BFAD-4734-85D9-39B142ADE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41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01CA-E52B-4F90-8DC9-DA1556220EC3}" type="datetimeFigureOut">
              <a:rPr lang="fr-CA" smtClean="0"/>
              <a:t>2026-02-24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9C72A-01D9-4207-A840-B2D2E7655B9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93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bg>
      <p:bgPr>
        <a:solidFill>
          <a:srgbClr val="6DC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b="23645"/>
          <a:stretch/>
        </p:blipFill>
        <p:spPr>
          <a:xfrm>
            <a:off x="-13448" y="1626132"/>
            <a:ext cx="5931283" cy="5229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9" b="27872"/>
          <a:stretch/>
        </p:blipFill>
        <p:spPr>
          <a:xfrm>
            <a:off x="8351303" y="5591566"/>
            <a:ext cx="1569341" cy="732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25317" r="10370" b="32463"/>
          <a:stretch/>
        </p:blipFill>
        <p:spPr>
          <a:xfrm>
            <a:off x="10541043" y="5591566"/>
            <a:ext cx="1384364" cy="7147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 b="34024"/>
          <a:stretch/>
        </p:blipFill>
        <p:spPr>
          <a:xfrm>
            <a:off x="6326665" y="5698156"/>
            <a:ext cx="1440824" cy="620919"/>
          </a:xfrm>
          <a:prstGeom prst="rect">
            <a:avLst/>
          </a:prstGeom>
        </p:spPr>
      </p:pic>
      <p:sp>
        <p:nvSpPr>
          <p:cNvPr id="1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802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">
            <a:extLst>
              <a:ext uri="{FF2B5EF4-FFF2-40B4-BE49-F238E27FC236}">
                <a16:creationId xmlns:a16="http://schemas.microsoft.com/office/drawing/2014/main" id="{C4637045-43AC-A9DD-DD5C-AEAAECDF6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120" b="23386"/>
          <a:stretch/>
        </p:blipFill>
        <p:spPr>
          <a:xfrm flipH="1">
            <a:off x="5543550" y="5158561"/>
            <a:ext cx="6648450" cy="1712441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7488002" y="6175331"/>
            <a:ext cx="4398287" cy="582296"/>
            <a:chOff x="7507251" y="6086322"/>
            <a:chExt cx="4398287" cy="582296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9" b="26138"/>
            <a:stretch/>
          </p:blipFill>
          <p:spPr>
            <a:xfrm>
              <a:off x="9120154" y="6086322"/>
              <a:ext cx="1203275" cy="582296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25317" r="10370" b="32463"/>
            <a:stretch/>
          </p:blipFill>
          <p:spPr>
            <a:xfrm>
              <a:off x="10844092" y="6093595"/>
              <a:ext cx="1061446" cy="54802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2" b="34024"/>
            <a:stretch/>
          </p:blipFill>
          <p:spPr>
            <a:xfrm>
              <a:off x="7507251" y="6202000"/>
              <a:ext cx="1074623" cy="463106"/>
            </a:xfrm>
            <a:prstGeom prst="rect">
              <a:avLst/>
            </a:prstGeom>
          </p:spPr>
        </p:pic>
      </p:grpSp>
      <p:sp>
        <p:nvSpPr>
          <p:cNvPr id="1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005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">
            <a:extLst>
              <a:ext uri="{FF2B5EF4-FFF2-40B4-BE49-F238E27FC236}">
                <a16:creationId xmlns:a16="http://schemas.microsoft.com/office/drawing/2014/main" id="{C4637045-43AC-A9DD-DD5C-AEAAECDF6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120" b="23386"/>
          <a:stretch/>
        </p:blipFill>
        <p:spPr>
          <a:xfrm flipH="1">
            <a:off x="5543550" y="5158561"/>
            <a:ext cx="6648450" cy="1712441"/>
          </a:xfrm>
          <a:prstGeom prst="rect">
            <a:avLst/>
          </a:prstGeom>
        </p:spPr>
      </p:pic>
      <p:grpSp>
        <p:nvGrpSpPr>
          <p:cNvPr id="4" name="Groupe 3"/>
          <p:cNvGrpSpPr/>
          <p:nvPr userDrawn="1"/>
        </p:nvGrpSpPr>
        <p:grpSpPr>
          <a:xfrm>
            <a:off x="7488000" y="6174204"/>
            <a:ext cx="4398287" cy="582296"/>
            <a:chOff x="7507251" y="6086322"/>
            <a:chExt cx="4398287" cy="582296"/>
          </a:xfrm>
        </p:grpSpPr>
        <p:pic>
          <p:nvPicPr>
            <p:cNvPr id="5" name="Image 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9" b="26138"/>
            <a:stretch/>
          </p:blipFill>
          <p:spPr>
            <a:xfrm>
              <a:off x="9120154" y="6086322"/>
              <a:ext cx="1203275" cy="58229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25317" r="10370" b="32463"/>
            <a:stretch/>
          </p:blipFill>
          <p:spPr>
            <a:xfrm>
              <a:off x="10844092" y="6093595"/>
              <a:ext cx="1061446" cy="54802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2" b="34024"/>
            <a:stretch/>
          </p:blipFill>
          <p:spPr>
            <a:xfrm>
              <a:off x="7507251" y="6202000"/>
              <a:ext cx="1074623" cy="463106"/>
            </a:xfrm>
            <a:prstGeom prst="rect">
              <a:avLst/>
            </a:prstGeom>
          </p:spPr>
        </p:pic>
      </p:grp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0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7526502" y="6175331"/>
            <a:ext cx="4398287" cy="582296"/>
            <a:chOff x="7507251" y="6086322"/>
            <a:chExt cx="4398287" cy="582296"/>
          </a:xfrm>
        </p:grpSpPr>
        <p:pic>
          <p:nvPicPr>
            <p:cNvPr id="5" name="Imag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9" b="26138"/>
            <a:stretch/>
          </p:blipFill>
          <p:spPr>
            <a:xfrm>
              <a:off x="9120154" y="6086322"/>
              <a:ext cx="1203275" cy="58229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25317" r="10370" b="32463"/>
            <a:stretch/>
          </p:blipFill>
          <p:spPr>
            <a:xfrm>
              <a:off x="10844092" y="6093595"/>
              <a:ext cx="1061446" cy="54802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2" b="34024"/>
            <a:stretch/>
          </p:blipFill>
          <p:spPr>
            <a:xfrm>
              <a:off x="7507251" y="6202000"/>
              <a:ext cx="1074623" cy="463106"/>
            </a:xfrm>
            <a:prstGeom prst="rect">
              <a:avLst/>
            </a:prstGeom>
          </p:spPr>
        </p:pic>
      </p:grp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AE3973-E20D-4CFB-AB5F-379D73FFE49D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540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7984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530" y="230301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0"/>
          <a:stretch/>
        </p:blipFill>
        <p:spPr>
          <a:xfrm>
            <a:off x="-13855" y="3837708"/>
            <a:ext cx="12192000" cy="3020291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>
          <a:xfrm>
            <a:off x="360530" y="5825645"/>
            <a:ext cx="11457111" cy="711629"/>
            <a:chOff x="360530" y="5825645"/>
            <a:chExt cx="11457111" cy="711629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FC6746C0-21C5-3BF1-7731-BDF1E8C63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0530" y="5974014"/>
              <a:ext cx="1286111" cy="563260"/>
            </a:xfrm>
            <a:prstGeom prst="rect">
              <a:avLst/>
            </a:prstGeom>
          </p:spPr>
        </p:pic>
        <p:pic>
          <p:nvPicPr>
            <p:cNvPr id="12" name="Graphique 12">
              <a:extLst>
                <a:ext uri="{FF2B5EF4-FFF2-40B4-BE49-F238E27FC236}">
                  <a16:creationId xmlns:a16="http://schemas.microsoft.com/office/drawing/2014/main" id="{F0E552F7-A6F9-BE01-8906-02A4C72D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7941" y="5825645"/>
              <a:ext cx="788427" cy="691274"/>
            </a:xfrm>
            <a:prstGeom prst="rect">
              <a:avLst/>
            </a:prstGeom>
          </p:spPr>
        </p:pic>
        <p:pic>
          <p:nvPicPr>
            <p:cNvPr id="13" name="Graphique 14">
              <a:extLst>
                <a:ext uri="{FF2B5EF4-FFF2-40B4-BE49-F238E27FC236}">
                  <a16:creationId xmlns:a16="http://schemas.microsoft.com/office/drawing/2014/main" id="{898F5185-3B5D-02B2-AF9B-37835F84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0020" y="5944221"/>
              <a:ext cx="1317621" cy="588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286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IURDP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7492" y="618227"/>
            <a:ext cx="10149324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0"/>
          <a:stretch/>
        </p:blipFill>
        <p:spPr>
          <a:xfrm>
            <a:off x="-13855" y="3837708"/>
            <a:ext cx="12192000" cy="3020291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>
          <a:xfrm>
            <a:off x="360530" y="5825645"/>
            <a:ext cx="11457111" cy="711629"/>
            <a:chOff x="360530" y="5825645"/>
            <a:chExt cx="11457111" cy="711629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FC6746C0-21C5-3BF1-7731-BDF1E8C63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0530" y="5974014"/>
              <a:ext cx="1286111" cy="563260"/>
            </a:xfrm>
            <a:prstGeom prst="rect">
              <a:avLst/>
            </a:prstGeom>
          </p:spPr>
        </p:pic>
        <p:pic>
          <p:nvPicPr>
            <p:cNvPr id="12" name="Graphique 12">
              <a:extLst>
                <a:ext uri="{FF2B5EF4-FFF2-40B4-BE49-F238E27FC236}">
                  <a16:creationId xmlns:a16="http://schemas.microsoft.com/office/drawing/2014/main" id="{F0E552F7-A6F9-BE01-8906-02A4C72D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7941" y="5825645"/>
              <a:ext cx="788427" cy="691274"/>
            </a:xfrm>
            <a:prstGeom prst="rect">
              <a:avLst/>
            </a:prstGeom>
          </p:spPr>
        </p:pic>
        <p:pic>
          <p:nvPicPr>
            <p:cNvPr id="13" name="Graphique 14">
              <a:extLst>
                <a:ext uri="{FF2B5EF4-FFF2-40B4-BE49-F238E27FC236}">
                  <a16:creationId xmlns:a16="http://schemas.microsoft.com/office/drawing/2014/main" id="{898F5185-3B5D-02B2-AF9B-37835F84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0020" y="5944221"/>
              <a:ext cx="1317621" cy="588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36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530" y="230301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0"/>
          <a:stretch/>
        </p:blipFill>
        <p:spPr>
          <a:xfrm>
            <a:off x="0" y="3837708"/>
            <a:ext cx="12192000" cy="3020291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>
          <a:xfrm>
            <a:off x="360530" y="5825645"/>
            <a:ext cx="11457111" cy="711629"/>
            <a:chOff x="360530" y="5825645"/>
            <a:chExt cx="11457111" cy="711629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FC6746C0-21C5-3BF1-7731-BDF1E8C63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0530" y="5974014"/>
              <a:ext cx="1286111" cy="563260"/>
            </a:xfrm>
            <a:prstGeom prst="rect">
              <a:avLst/>
            </a:prstGeom>
          </p:spPr>
        </p:pic>
        <p:pic>
          <p:nvPicPr>
            <p:cNvPr id="12" name="Graphique 12">
              <a:extLst>
                <a:ext uri="{FF2B5EF4-FFF2-40B4-BE49-F238E27FC236}">
                  <a16:creationId xmlns:a16="http://schemas.microsoft.com/office/drawing/2014/main" id="{F0E552F7-A6F9-BE01-8906-02A4C72D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7941" y="5825645"/>
              <a:ext cx="788427" cy="691274"/>
            </a:xfrm>
            <a:prstGeom prst="rect">
              <a:avLst/>
            </a:prstGeom>
          </p:spPr>
        </p:pic>
        <p:pic>
          <p:nvPicPr>
            <p:cNvPr id="13" name="Graphique 14">
              <a:extLst>
                <a:ext uri="{FF2B5EF4-FFF2-40B4-BE49-F238E27FC236}">
                  <a16:creationId xmlns:a16="http://schemas.microsoft.com/office/drawing/2014/main" id="{898F5185-3B5D-02B2-AF9B-37835F84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0020" y="5944221"/>
              <a:ext cx="1317621" cy="588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79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355949" y="1513080"/>
            <a:ext cx="2751809" cy="609146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CA" dirty="0"/>
              <a:t>Insérer votre nom et titre - 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7609192" y="1452867"/>
            <a:ext cx="3464379" cy="669359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latin typeface="Segoe UI Variable Text Semibold" pitchFamily="2" charset="0"/>
              </a:defRPr>
            </a:lvl1pPr>
          </a:lstStyle>
          <a:p>
            <a:pPr lvl="0"/>
            <a:r>
              <a:rPr lang="fr-FR" dirty="0"/>
              <a:t>Inscrire le financement reçu dans le cadre de ce projet</a:t>
            </a:r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4" hasCustomPrompt="1"/>
          </p:nvPr>
        </p:nvSpPr>
        <p:spPr>
          <a:xfrm>
            <a:off x="7609192" y="2255745"/>
            <a:ext cx="1621972" cy="750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Insérer les logos des financements reçus</a:t>
            </a:r>
          </a:p>
        </p:txBody>
      </p:sp>
      <p:sp>
        <p:nvSpPr>
          <p:cNvPr id="20" name="Espace réservé pour une image  18"/>
          <p:cNvSpPr>
            <a:spLocks noGrp="1"/>
          </p:cNvSpPr>
          <p:nvPr>
            <p:ph type="pic" sz="quarter" idx="15" hasCustomPrompt="1"/>
          </p:nvPr>
        </p:nvSpPr>
        <p:spPr>
          <a:xfrm>
            <a:off x="9451599" y="2255744"/>
            <a:ext cx="1621972" cy="750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Insérer les logos des financements reçus</a:t>
            </a:r>
          </a:p>
        </p:txBody>
      </p:sp>
      <p:sp>
        <p:nvSpPr>
          <p:cNvPr id="21" name="Espace réservé pour une image  18"/>
          <p:cNvSpPr>
            <a:spLocks noGrp="1"/>
          </p:cNvSpPr>
          <p:nvPr>
            <p:ph type="pic" sz="quarter" idx="16" hasCustomPrompt="1"/>
          </p:nvPr>
        </p:nvSpPr>
        <p:spPr>
          <a:xfrm>
            <a:off x="7609192" y="3102789"/>
            <a:ext cx="1621972" cy="750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Insérer les logos des financements reçus</a:t>
            </a:r>
          </a:p>
        </p:txBody>
      </p:sp>
      <p:sp>
        <p:nvSpPr>
          <p:cNvPr id="22" name="Espace réservé pour une image  18"/>
          <p:cNvSpPr>
            <a:spLocks noGrp="1"/>
          </p:cNvSpPr>
          <p:nvPr>
            <p:ph type="pic" sz="quarter" idx="17" hasCustomPrompt="1"/>
          </p:nvPr>
        </p:nvSpPr>
        <p:spPr>
          <a:xfrm>
            <a:off x="7609192" y="4033290"/>
            <a:ext cx="1621972" cy="750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Insérer les logos des financements reçus</a:t>
            </a:r>
          </a:p>
        </p:txBody>
      </p:sp>
      <p:sp>
        <p:nvSpPr>
          <p:cNvPr id="23" name="Espace réservé pour une image  18"/>
          <p:cNvSpPr>
            <a:spLocks noGrp="1"/>
          </p:cNvSpPr>
          <p:nvPr>
            <p:ph type="pic" sz="quarter" idx="18" hasCustomPrompt="1"/>
          </p:nvPr>
        </p:nvSpPr>
        <p:spPr>
          <a:xfrm>
            <a:off x="9451599" y="3102789"/>
            <a:ext cx="1621972" cy="750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Insérer les logos des financements reçus</a:t>
            </a:r>
          </a:p>
        </p:txBody>
      </p:sp>
      <p:sp>
        <p:nvSpPr>
          <p:cNvPr id="24" name="Espace réservé pour une image  18"/>
          <p:cNvSpPr>
            <a:spLocks noGrp="1"/>
          </p:cNvSpPr>
          <p:nvPr>
            <p:ph type="pic" sz="quarter" idx="19" hasCustomPrompt="1"/>
          </p:nvPr>
        </p:nvSpPr>
        <p:spPr>
          <a:xfrm>
            <a:off x="9451599" y="4033289"/>
            <a:ext cx="1621972" cy="750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Insérer les logos des financements reçus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55950" y="2394517"/>
            <a:ext cx="4451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b="0" i="0" dirty="0">
                <a:effectLst/>
              </a:rPr>
              <a:t>Je déclare n’avoir aucun conflit d’intérêt réel ou potentiel en lien avec le contenu de cette présentation</a:t>
            </a:r>
            <a:endParaRPr lang="fr-C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46669" y="412044"/>
            <a:ext cx="5606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latin typeface="+mj-lt"/>
              </a:rPr>
              <a:t>Déclaration des conflits d’intérêt réel ou potentiels</a:t>
            </a:r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b="51982"/>
          <a:stretch/>
        </p:blipFill>
        <p:spPr>
          <a:xfrm>
            <a:off x="-23586" y="3478233"/>
            <a:ext cx="5998028" cy="3296865"/>
          </a:xfrm>
          <a:prstGeom prst="rect">
            <a:avLst/>
          </a:prstGeom>
        </p:spPr>
      </p:pic>
      <p:pic>
        <p:nvPicPr>
          <p:cNvPr id="28" name="Graphique 8">
            <a:extLst>
              <a:ext uri="{FF2B5EF4-FFF2-40B4-BE49-F238E27FC236}">
                <a16:creationId xmlns:a16="http://schemas.microsoft.com/office/drawing/2014/main" id="{FF123491-C5DB-FA68-FAAA-51DDDF21B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586" y="4646025"/>
            <a:ext cx="7667625" cy="1885950"/>
          </a:xfrm>
          <a:prstGeom prst="rect">
            <a:avLst/>
          </a:prstGeom>
        </p:spPr>
      </p:pic>
      <p:pic>
        <p:nvPicPr>
          <p:cNvPr id="30" name="Graphique 7">
            <a:extLst>
              <a:ext uri="{FF2B5EF4-FFF2-40B4-BE49-F238E27FC236}">
                <a16:creationId xmlns:a16="http://schemas.microsoft.com/office/drawing/2014/main" id="{36F450B0-B3A0-CE68-F250-83459D0E5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30690"/>
          <a:stretch/>
        </p:blipFill>
        <p:spPr>
          <a:xfrm>
            <a:off x="-34834" y="4735833"/>
            <a:ext cx="12226834" cy="2122167"/>
          </a:xfrm>
          <a:prstGeom prst="rect">
            <a:avLst/>
          </a:prstGeom>
        </p:spPr>
      </p:pic>
      <p:sp>
        <p:nvSpPr>
          <p:cNvPr id="31" name="Espace réservé du contenu 9"/>
          <p:cNvSpPr>
            <a:spLocks noGrp="1"/>
          </p:cNvSpPr>
          <p:nvPr>
            <p:ph sz="quarter" idx="20" hasCustomPrompt="1"/>
          </p:nvPr>
        </p:nvSpPr>
        <p:spPr>
          <a:xfrm>
            <a:off x="4498258" y="1452867"/>
            <a:ext cx="2544770" cy="609146"/>
          </a:xfrm>
        </p:spPr>
        <p:txBody>
          <a:bodyPr>
            <a:noAutofit/>
          </a:bodyPr>
          <a:lstStyle>
            <a:lvl1pPr marL="0" indent="0">
              <a:buNone/>
              <a:defRPr lang="fr-CA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CA" dirty="0"/>
              <a:t>2e nom et titre - </a:t>
            </a: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360530" y="5825645"/>
            <a:ext cx="11457111" cy="711629"/>
            <a:chOff x="360530" y="5825645"/>
            <a:chExt cx="11457111" cy="711629"/>
          </a:xfrm>
        </p:grpSpPr>
        <p:pic>
          <p:nvPicPr>
            <p:cNvPr id="35" name="Graphique 10">
              <a:extLst>
                <a:ext uri="{FF2B5EF4-FFF2-40B4-BE49-F238E27FC236}">
                  <a16:creationId xmlns:a16="http://schemas.microsoft.com/office/drawing/2014/main" id="{FC6746C0-21C5-3BF1-7731-BDF1E8C63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530" y="5974014"/>
              <a:ext cx="1286111" cy="563260"/>
            </a:xfrm>
            <a:prstGeom prst="rect">
              <a:avLst/>
            </a:prstGeom>
          </p:spPr>
        </p:pic>
        <p:pic>
          <p:nvPicPr>
            <p:cNvPr id="36" name="Graphique 12">
              <a:extLst>
                <a:ext uri="{FF2B5EF4-FFF2-40B4-BE49-F238E27FC236}">
                  <a16:creationId xmlns:a16="http://schemas.microsoft.com/office/drawing/2014/main" id="{F0E552F7-A6F9-BE01-8906-02A4C72D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57941" y="5825645"/>
              <a:ext cx="788427" cy="691274"/>
            </a:xfrm>
            <a:prstGeom prst="rect">
              <a:avLst/>
            </a:prstGeom>
          </p:spPr>
        </p:pic>
        <p:pic>
          <p:nvPicPr>
            <p:cNvPr id="37" name="Graphique 14">
              <a:extLst>
                <a:ext uri="{FF2B5EF4-FFF2-40B4-BE49-F238E27FC236}">
                  <a16:creationId xmlns:a16="http://schemas.microsoft.com/office/drawing/2014/main" id="{898F5185-3B5D-02B2-AF9B-37835F84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00020" y="5944221"/>
              <a:ext cx="1317621" cy="588863"/>
            </a:xfrm>
            <a:prstGeom prst="rect">
              <a:avLst/>
            </a:prstGeom>
          </p:spPr>
        </p:pic>
      </p:grpSp>
      <p:sp>
        <p:nvSpPr>
          <p:cNvPr id="25" name="Espace réservé du numéro de diapositive 3"/>
          <p:cNvSpPr>
            <a:spLocks noGrp="1"/>
          </p:cNvSpPr>
          <p:nvPr>
            <p:ph type="sldNum" sz="quarter" idx="2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68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6096000" y="1359765"/>
            <a:ext cx="5358064" cy="4234564"/>
          </a:xfrm>
          <a:solidFill>
            <a:srgbClr val="DFF5FF">
              <a:alpha val="37000"/>
            </a:srgbClr>
          </a:solidFill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5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360380" y="1359765"/>
            <a:ext cx="5298553" cy="2591617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b="51982"/>
          <a:stretch/>
        </p:blipFill>
        <p:spPr>
          <a:xfrm>
            <a:off x="-23586" y="3478233"/>
            <a:ext cx="5998028" cy="3296865"/>
          </a:xfrm>
          <a:prstGeom prst="rect">
            <a:avLst/>
          </a:prstGeom>
        </p:spPr>
      </p:pic>
      <p:pic>
        <p:nvPicPr>
          <p:cNvPr id="28" name="Graphique 8">
            <a:extLst>
              <a:ext uri="{FF2B5EF4-FFF2-40B4-BE49-F238E27FC236}">
                <a16:creationId xmlns:a16="http://schemas.microsoft.com/office/drawing/2014/main" id="{FF123491-C5DB-FA68-FAAA-51DDDF21B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586" y="4646025"/>
            <a:ext cx="7667625" cy="1885950"/>
          </a:xfrm>
          <a:prstGeom prst="rect">
            <a:avLst/>
          </a:prstGeom>
        </p:spPr>
      </p:pic>
      <p:pic>
        <p:nvPicPr>
          <p:cNvPr id="30" name="Graphique 7">
            <a:extLst>
              <a:ext uri="{FF2B5EF4-FFF2-40B4-BE49-F238E27FC236}">
                <a16:creationId xmlns:a16="http://schemas.microsoft.com/office/drawing/2014/main" id="{36F450B0-B3A0-CE68-F250-83459D0E5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30690"/>
          <a:stretch/>
        </p:blipFill>
        <p:spPr>
          <a:xfrm>
            <a:off x="-34834" y="4735833"/>
            <a:ext cx="12226834" cy="2122167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360530" y="5825645"/>
            <a:ext cx="11457111" cy="711629"/>
            <a:chOff x="360530" y="5825645"/>
            <a:chExt cx="11457111" cy="711629"/>
          </a:xfrm>
        </p:grpSpPr>
        <p:pic>
          <p:nvPicPr>
            <p:cNvPr id="35" name="Graphique 10">
              <a:extLst>
                <a:ext uri="{FF2B5EF4-FFF2-40B4-BE49-F238E27FC236}">
                  <a16:creationId xmlns:a16="http://schemas.microsoft.com/office/drawing/2014/main" id="{FC6746C0-21C5-3BF1-7731-BDF1E8C63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530" y="5974014"/>
              <a:ext cx="1286111" cy="563260"/>
            </a:xfrm>
            <a:prstGeom prst="rect">
              <a:avLst/>
            </a:prstGeom>
          </p:spPr>
        </p:pic>
        <p:pic>
          <p:nvPicPr>
            <p:cNvPr id="36" name="Graphique 12">
              <a:extLst>
                <a:ext uri="{FF2B5EF4-FFF2-40B4-BE49-F238E27FC236}">
                  <a16:creationId xmlns:a16="http://schemas.microsoft.com/office/drawing/2014/main" id="{F0E552F7-A6F9-BE01-8906-02A4C72D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57941" y="5825645"/>
              <a:ext cx="788427" cy="691274"/>
            </a:xfrm>
            <a:prstGeom prst="rect">
              <a:avLst/>
            </a:prstGeom>
          </p:spPr>
        </p:pic>
        <p:pic>
          <p:nvPicPr>
            <p:cNvPr id="37" name="Graphique 14">
              <a:extLst>
                <a:ext uri="{FF2B5EF4-FFF2-40B4-BE49-F238E27FC236}">
                  <a16:creationId xmlns:a16="http://schemas.microsoft.com/office/drawing/2014/main" id="{898F5185-3B5D-02B2-AF9B-37835F84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00020" y="5944221"/>
              <a:ext cx="1317621" cy="588863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5948" y="236128"/>
            <a:ext cx="11098116" cy="103383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43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5753100" y="1876424"/>
            <a:ext cx="5600700" cy="34099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238621" y="6299981"/>
            <a:ext cx="3558723" cy="36512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5" name="Graphique 1">
            <a:extLst>
              <a:ext uri="{FF2B5EF4-FFF2-40B4-BE49-F238E27FC236}">
                <a16:creationId xmlns:a16="http://schemas.microsoft.com/office/drawing/2014/main" id="{C4637045-43AC-A9DD-DD5C-AEAAECDF6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120" b="23386"/>
          <a:stretch/>
        </p:blipFill>
        <p:spPr>
          <a:xfrm flipH="1">
            <a:off x="5543549" y="5169448"/>
            <a:ext cx="6648450" cy="1712441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2" hasCustomPrompt="1"/>
          </p:nvPr>
        </p:nvSpPr>
        <p:spPr>
          <a:xfrm>
            <a:off x="9194363" y="5409558"/>
            <a:ext cx="1129968" cy="523962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CA" dirty="0"/>
              <a:t>Insérer autre logo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10887407" y="5392384"/>
            <a:ext cx="1129968" cy="523962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CA" dirty="0" err="1"/>
              <a:t>logoInsérer</a:t>
            </a:r>
            <a:r>
              <a:rPr lang="fr-CA" dirty="0"/>
              <a:t> autre 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876426"/>
            <a:ext cx="4705348" cy="4039920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1</a:t>
            </a:r>
            <a:br>
              <a:rPr lang="en-US" sz="2800" b="1" dirty="0"/>
            </a:b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 </a:t>
            </a:r>
            <a:r>
              <a:rPr lang="en-US" sz="2800" dirty="0" err="1"/>
              <a:t>consectetuer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</a:t>
            </a:r>
            <a:endParaRPr lang="en-US" sz="2800" dirty="0"/>
          </a:p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2</a:t>
            </a:r>
            <a:br>
              <a:rPr lang="en-US" sz="2800" b="1" dirty="0"/>
            </a:br>
            <a:r>
              <a:rPr lang="en-US" sz="2800" dirty="0" err="1"/>
              <a:t>gfakgpaoegjaegp</a:t>
            </a:r>
            <a:r>
              <a:rPr lang="en-US" sz="2800" dirty="0"/>
              <a:t> </a:t>
            </a:r>
            <a:r>
              <a:rPr lang="en-US" sz="2800" dirty="0" err="1"/>
              <a:t>jkhnfalsgfagag</a:t>
            </a:r>
            <a:endParaRPr lang="en-US" sz="2800" dirty="0"/>
          </a:p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3</a:t>
            </a:r>
            <a:endParaRPr lang="en-US" sz="2800" dirty="0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7507251" y="6086322"/>
            <a:ext cx="4398287" cy="582296"/>
            <a:chOff x="7507251" y="6086322"/>
            <a:chExt cx="4398287" cy="582296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9" b="26138"/>
            <a:stretch/>
          </p:blipFill>
          <p:spPr>
            <a:xfrm>
              <a:off x="9120154" y="6086322"/>
              <a:ext cx="1203275" cy="58229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25317" r="10370" b="32463"/>
            <a:stretch/>
          </p:blipFill>
          <p:spPr>
            <a:xfrm>
              <a:off x="10844092" y="6093595"/>
              <a:ext cx="1061446" cy="548029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2" b="34024"/>
            <a:stretch/>
          </p:blipFill>
          <p:spPr>
            <a:xfrm>
              <a:off x="7507251" y="6202000"/>
              <a:ext cx="1074623" cy="463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08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5753100" y="1876424"/>
            <a:ext cx="5600700" cy="34099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238621" y="6299981"/>
            <a:ext cx="3558723" cy="365125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5" name="Graphique 1">
            <a:extLst>
              <a:ext uri="{FF2B5EF4-FFF2-40B4-BE49-F238E27FC236}">
                <a16:creationId xmlns:a16="http://schemas.microsoft.com/office/drawing/2014/main" id="{C4637045-43AC-A9DD-DD5C-AEAAECDF6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120" b="23386"/>
          <a:stretch/>
        </p:blipFill>
        <p:spPr>
          <a:xfrm flipH="1">
            <a:off x="5543549" y="5169448"/>
            <a:ext cx="6648450" cy="1712441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2" hasCustomPrompt="1"/>
          </p:nvPr>
        </p:nvSpPr>
        <p:spPr>
          <a:xfrm>
            <a:off x="9194363" y="5409558"/>
            <a:ext cx="1129968" cy="523962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CA" dirty="0"/>
              <a:t>Insérer autre logo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10887407" y="5392384"/>
            <a:ext cx="1129968" cy="523962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CA" dirty="0" err="1"/>
              <a:t>logoInsérer</a:t>
            </a:r>
            <a:r>
              <a:rPr lang="fr-CA" dirty="0"/>
              <a:t> autre 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876426"/>
            <a:ext cx="4705348" cy="4039920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1</a:t>
            </a:r>
            <a:br>
              <a:rPr lang="en-US" sz="2800" b="1" dirty="0"/>
            </a:b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 </a:t>
            </a:r>
            <a:r>
              <a:rPr lang="en-US" sz="2800" dirty="0" err="1"/>
              <a:t>consectetuer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</a:t>
            </a:r>
            <a:endParaRPr lang="en-US" sz="2800" dirty="0"/>
          </a:p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2</a:t>
            </a:r>
            <a:br>
              <a:rPr lang="en-US" sz="2800" b="1" dirty="0"/>
            </a:br>
            <a:r>
              <a:rPr lang="en-US" sz="2800" dirty="0" err="1"/>
              <a:t>gfakgpaoegjaegp</a:t>
            </a:r>
            <a:r>
              <a:rPr lang="en-US" sz="2800" dirty="0"/>
              <a:t> </a:t>
            </a:r>
            <a:r>
              <a:rPr lang="en-US" sz="2800" dirty="0" err="1"/>
              <a:t>jkhnfalsgfagag</a:t>
            </a:r>
            <a:endParaRPr lang="en-US" sz="2800" dirty="0"/>
          </a:p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3</a:t>
            </a:r>
            <a:endParaRPr lang="en-US" sz="2800" dirty="0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7507251" y="6086322"/>
            <a:ext cx="4398287" cy="582296"/>
            <a:chOff x="7507251" y="6086322"/>
            <a:chExt cx="4398287" cy="582296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9" b="26138"/>
            <a:stretch/>
          </p:blipFill>
          <p:spPr>
            <a:xfrm>
              <a:off x="9120154" y="6086322"/>
              <a:ext cx="1203275" cy="58229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25317" r="10370" b="32463"/>
            <a:stretch/>
          </p:blipFill>
          <p:spPr>
            <a:xfrm>
              <a:off x="10844092" y="6093595"/>
              <a:ext cx="1061446" cy="548029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2" b="34024"/>
            <a:stretch/>
          </p:blipFill>
          <p:spPr>
            <a:xfrm>
              <a:off x="7507251" y="6202000"/>
              <a:ext cx="1074623" cy="463106"/>
            </a:xfrm>
            <a:prstGeom prst="rect">
              <a:avLst/>
            </a:prstGeom>
          </p:spPr>
        </p:pic>
      </p:grpSp>
      <p:sp>
        <p:nvSpPr>
          <p:cNvPr id="1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084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31752" y="1850646"/>
            <a:ext cx="11126710" cy="403949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-185924" y="5099495"/>
            <a:ext cx="12508428" cy="1801151"/>
            <a:chOff x="-100110" y="5114564"/>
            <a:chExt cx="12508428" cy="1801151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" t="-308" r="638" b="74024"/>
            <a:stretch/>
          </p:blipFill>
          <p:spPr>
            <a:xfrm>
              <a:off x="0" y="5114564"/>
              <a:ext cx="12326558" cy="178961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40" t="58591" r="-107" b="15125"/>
            <a:stretch/>
          </p:blipFill>
          <p:spPr>
            <a:xfrm>
              <a:off x="-100110" y="5126104"/>
              <a:ext cx="12508428" cy="1789611"/>
            </a:xfrm>
            <a:prstGeom prst="rect">
              <a:avLst/>
            </a:prstGeom>
          </p:spPr>
        </p:pic>
      </p:grp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5" name="Graphique 10">
            <a:extLst>
              <a:ext uri="{FF2B5EF4-FFF2-40B4-BE49-F238E27FC236}">
                <a16:creationId xmlns:a16="http://schemas.microsoft.com/office/drawing/2014/main" id="{FC6746C0-21C5-3BF1-7731-BDF1E8C63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633" y="205855"/>
            <a:ext cx="1286111" cy="56326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 userDrawn="1">
            <p:ph type="title"/>
          </p:nvPr>
        </p:nvSpPr>
        <p:spPr>
          <a:xfrm>
            <a:off x="327258" y="994959"/>
            <a:ext cx="11145961" cy="78154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6" name="Logo crir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9" b="26138"/>
          <a:stretch/>
        </p:blipFill>
        <p:spPr>
          <a:xfrm>
            <a:off x="6690303" y="6134576"/>
            <a:ext cx="1154243" cy="558568"/>
          </a:xfrm>
          <a:prstGeom prst="rect">
            <a:avLst/>
          </a:prstGeom>
        </p:spPr>
      </p:pic>
      <p:pic>
        <p:nvPicPr>
          <p:cNvPr id="17" name="Logo CCSMTL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25317" r="10370" b="32463"/>
          <a:stretch/>
        </p:blipFill>
        <p:spPr>
          <a:xfrm>
            <a:off x="10789669" y="5991948"/>
            <a:ext cx="1291994" cy="667062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 userDrawn="1">
            <p:ph type="body" sz="quarter" idx="11"/>
          </p:nvPr>
        </p:nvSpPr>
        <p:spPr>
          <a:xfrm>
            <a:off x="4594225" y="207963"/>
            <a:ext cx="6878994" cy="51152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 userDrawn="1">
            <p:ph type="sldNum" sz="quarter" idx="12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6161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 hasCustomPrompt="1"/>
          </p:nvPr>
        </p:nvSpPr>
        <p:spPr>
          <a:xfrm>
            <a:off x="7480571" y="991789"/>
            <a:ext cx="3812455" cy="3788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CA" dirty="0"/>
              <a:t>Insérer une photo portrait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-308" r="638" b="74024"/>
          <a:stretch/>
        </p:blipFill>
        <p:spPr>
          <a:xfrm>
            <a:off x="0" y="4780694"/>
            <a:ext cx="12326558" cy="1789611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960438" y="3074988"/>
            <a:ext cx="5897562" cy="3059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7480571" y="3672120"/>
            <a:ext cx="4097734" cy="130138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spcBef>
                <a:spcPts val="3000"/>
              </a:spcBef>
              <a:buNone/>
              <a:defRPr sz="1800" b="1" baseline="0"/>
            </a:lvl1pPr>
            <a:lvl2pPr marL="457200" indent="0">
              <a:buNone/>
              <a:defRPr sz="2000">
                <a:latin typeface="Segoe UI Variable Display" pitchFamily="2" charset="0"/>
              </a:defRPr>
            </a:lvl2pPr>
          </a:lstStyle>
          <a:p>
            <a:pPr lvl="1"/>
            <a:r>
              <a:rPr lang="fr-CA" dirty="0"/>
              <a:t>Léo </a:t>
            </a:r>
            <a:r>
              <a:rPr lang="fr-CA" dirty="0" err="1"/>
              <a:t>Spatrarsotyson</a:t>
            </a:r>
            <a:r>
              <a:rPr lang="fr-CA" dirty="0"/>
              <a:t>, Ph. D.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" t="58590" r="-107" b="12297"/>
          <a:stretch/>
        </p:blipFill>
        <p:spPr>
          <a:xfrm>
            <a:off x="-90935" y="4834588"/>
            <a:ext cx="12508428" cy="198217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5" name="Graphique 10">
            <a:extLst>
              <a:ext uri="{FF2B5EF4-FFF2-40B4-BE49-F238E27FC236}">
                <a16:creationId xmlns:a16="http://schemas.microsoft.com/office/drawing/2014/main" id="{FC6746C0-21C5-3BF1-7731-BDF1E8C63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633" y="205855"/>
            <a:ext cx="1286111" cy="56326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 userDrawn="1">
            <p:ph type="title"/>
          </p:nvPr>
        </p:nvSpPr>
        <p:spPr>
          <a:xfrm>
            <a:off x="960438" y="1231044"/>
            <a:ext cx="5897562" cy="78154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6" name="Logo crir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9" b="26138"/>
          <a:stretch/>
        </p:blipFill>
        <p:spPr>
          <a:xfrm>
            <a:off x="6690303" y="6134576"/>
            <a:ext cx="1154243" cy="558568"/>
          </a:xfrm>
          <a:prstGeom prst="rect">
            <a:avLst/>
          </a:prstGeom>
        </p:spPr>
      </p:pic>
      <p:pic>
        <p:nvPicPr>
          <p:cNvPr id="17" name="Logo CCSMTL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25317" r="10370" b="32463"/>
          <a:stretch/>
        </p:blipFill>
        <p:spPr>
          <a:xfrm>
            <a:off x="10789669" y="5991948"/>
            <a:ext cx="1291994" cy="667062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 userDrawn="1">
            <p:ph type="body" sz="quarter" idx="11"/>
          </p:nvPr>
        </p:nvSpPr>
        <p:spPr>
          <a:xfrm>
            <a:off x="960688" y="2317006"/>
            <a:ext cx="5897312" cy="51152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9122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31752" y="1850646"/>
            <a:ext cx="11126710" cy="403949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-185924" y="5099495"/>
            <a:ext cx="12508428" cy="1801151"/>
            <a:chOff x="-100110" y="5114564"/>
            <a:chExt cx="12508428" cy="1801151"/>
          </a:xfrm>
        </p:grpSpPr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" t="-308" r="638" b="74024"/>
            <a:stretch/>
          </p:blipFill>
          <p:spPr>
            <a:xfrm>
              <a:off x="0" y="5114564"/>
              <a:ext cx="12326558" cy="178961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40" t="58591" r="-107" b="15125"/>
            <a:stretch/>
          </p:blipFill>
          <p:spPr>
            <a:xfrm>
              <a:off x="-100110" y="5126104"/>
              <a:ext cx="12508428" cy="1789611"/>
            </a:xfrm>
            <a:prstGeom prst="rect">
              <a:avLst/>
            </a:prstGeom>
          </p:spPr>
        </p:pic>
      </p:grpSp>
      <p:pic>
        <p:nvPicPr>
          <p:cNvPr id="5" name="Graphique 10">
            <a:extLst>
              <a:ext uri="{FF2B5EF4-FFF2-40B4-BE49-F238E27FC236}">
                <a16:creationId xmlns:a16="http://schemas.microsoft.com/office/drawing/2014/main" id="{FC6746C0-21C5-3BF1-7731-BDF1E8C63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633" y="205855"/>
            <a:ext cx="1286111" cy="56326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 userDrawn="1">
            <p:ph type="title"/>
          </p:nvPr>
        </p:nvSpPr>
        <p:spPr>
          <a:xfrm>
            <a:off x="327258" y="994959"/>
            <a:ext cx="11145961" cy="78154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 userDrawn="1">
            <p:ph type="body" sz="quarter" idx="11"/>
          </p:nvPr>
        </p:nvSpPr>
        <p:spPr>
          <a:xfrm>
            <a:off x="4594225" y="207963"/>
            <a:ext cx="6878994" cy="51152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 userDrawn="1">
            <p:ph type="sldNum" sz="quarter" idx="12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17" name="Logo CCSMTL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25317" r="10370" b="32463"/>
          <a:stretch/>
        </p:blipFill>
        <p:spPr>
          <a:xfrm>
            <a:off x="10789669" y="5991948"/>
            <a:ext cx="1291994" cy="667062"/>
          </a:xfrm>
          <a:prstGeom prst="rect">
            <a:avLst/>
          </a:prstGeom>
        </p:spPr>
      </p:pic>
      <p:pic>
        <p:nvPicPr>
          <p:cNvPr id="16" name="Logo crir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9" b="26138"/>
          <a:stretch/>
        </p:blipFill>
        <p:spPr>
          <a:xfrm>
            <a:off x="6690303" y="6134576"/>
            <a:ext cx="1154243" cy="5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 userDrawn="1">
            <p:ph sz="quarter" idx="15"/>
          </p:nvPr>
        </p:nvSpPr>
        <p:spPr>
          <a:xfrm>
            <a:off x="5753099" y="1876424"/>
            <a:ext cx="5760259" cy="401385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036" y="383178"/>
            <a:ext cx="11200912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019710" y="6299981"/>
            <a:ext cx="2923890" cy="365125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5" name="Graphique 1">
            <a:extLst>
              <a:ext uri="{FF2B5EF4-FFF2-40B4-BE49-F238E27FC236}">
                <a16:creationId xmlns:a16="http://schemas.microsoft.com/office/drawing/2014/main" id="{C4637045-43AC-A9DD-DD5C-AEAAECDF6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120" b="23386"/>
          <a:stretch/>
        </p:blipFill>
        <p:spPr>
          <a:xfrm flipH="1">
            <a:off x="5543550" y="5158561"/>
            <a:ext cx="6648450" cy="1712441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9194363" y="5409558"/>
            <a:ext cx="1129968" cy="523962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CA" dirty="0"/>
              <a:t>Insérer autre logo</a:t>
            </a:r>
          </a:p>
        </p:txBody>
      </p:sp>
      <p:sp>
        <p:nvSpPr>
          <p:cNvPr id="15" name="Espace réservé pour une image  11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0887407" y="5392384"/>
            <a:ext cx="1129968" cy="523962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CA" dirty="0" err="1"/>
              <a:t>logoInsérer</a:t>
            </a:r>
            <a:r>
              <a:rPr lang="fr-CA" dirty="0"/>
              <a:t> autre </a:t>
            </a:r>
          </a:p>
        </p:txBody>
      </p:sp>
      <p:sp>
        <p:nvSpPr>
          <p:cNvPr id="17" name="Espace réservé du texte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7036" y="1876424"/>
            <a:ext cx="4705348" cy="4039920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1</a:t>
            </a:r>
            <a:br>
              <a:rPr lang="en-US" sz="2800" b="1" dirty="0"/>
            </a:b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 </a:t>
            </a:r>
            <a:r>
              <a:rPr lang="en-US" sz="2800" dirty="0" err="1"/>
              <a:t>consectetuer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</a:t>
            </a:r>
            <a:endParaRPr lang="en-US" sz="2800" dirty="0"/>
          </a:p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2</a:t>
            </a:r>
            <a:br>
              <a:rPr lang="en-US" sz="2800" b="1" dirty="0"/>
            </a:br>
            <a:r>
              <a:rPr lang="en-US" sz="2800" dirty="0" err="1"/>
              <a:t>gfakgpaoegjaegp</a:t>
            </a:r>
            <a:r>
              <a:rPr lang="en-US" sz="2800" dirty="0"/>
              <a:t> </a:t>
            </a:r>
            <a:r>
              <a:rPr lang="en-US" sz="2800" dirty="0" err="1"/>
              <a:t>jkhnfalsgfagag</a:t>
            </a:r>
            <a:endParaRPr lang="en-US" sz="2800" dirty="0"/>
          </a:p>
          <a:p>
            <a:pPr marL="342900" indent="-342900">
              <a:spcBef>
                <a:spcPts val="900"/>
              </a:spcBef>
              <a:buClr>
                <a:srgbClr val="2F9CF5"/>
              </a:buClr>
              <a:buFont typeface="Wingdings" panose="05000000000000000000" pitchFamily="2" charset="2"/>
              <a:buChar char=""/>
            </a:pPr>
            <a:r>
              <a:rPr lang="en-US" sz="2800" b="1" dirty="0" err="1"/>
              <a:t>Titre</a:t>
            </a:r>
            <a:r>
              <a:rPr lang="en-US" sz="2800" b="1" dirty="0"/>
              <a:t> du point 3</a:t>
            </a:r>
            <a:endParaRPr lang="en-US" sz="2800" dirty="0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7488002" y="6175331"/>
            <a:ext cx="4398287" cy="582296"/>
            <a:chOff x="7507251" y="6086322"/>
            <a:chExt cx="4398287" cy="582296"/>
          </a:xfrm>
        </p:grpSpPr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9" b="26138"/>
            <a:stretch/>
          </p:blipFill>
          <p:spPr>
            <a:xfrm>
              <a:off x="9120154" y="6086322"/>
              <a:ext cx="1203275" cy="58229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25317" r="10370" b="32463"/>
            <a:stretch/>
          </p:blipFill>
          <p:spPr>
            <a:xfrm>
              <a:off x="10844092" y="6093595"/>
              <a:ext cx="1061446" cy="548029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2" b="34024"/>
            <a:stretch/>
          </p:blipFill>
          <p:spPr>
            <a:xfrm>
              <a:off x="7507251" y="6202000"/>
              <a:ext cx="1074623" cy="463106"/>
            </a:xfrm>
            <a:prstGeom prst="rect">
              <a:avLst/>
            </a:prstGeom>
          </p:spPr>
        </p:pic>
      </p:grpSp>
      <p:sp>
        <p:nvSpPr>
          <p:cNvPr id="2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563351" y="4494578"/>
            <a:ext cx="509358" cy="365125"/>
          </a:xfrm>
        </p:spPr>
        <p:txBody>
          <a:bodyPr/>
          <a:lstStyle/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131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5213" y="6299981"/>
            <a:ext cx="3657600" cy="463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93175" y="4502787"/>
            <a:ext cx="579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E3973-E20D-4CFB-AB5F-379D73FFE49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858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703" r:id="rId3"/>
    <p:sldLayoutId id="2147483687" r:id="rId4"/>
    <p:sldLayoutId id="2147483702" r:id="rId5"/>
    <p:sldLayoutId id="2147483685" r:id="rId6"/>
    <p:sldLayoutId id="2147483710" r:id="rId7"/>
    <p:sldLayoutId id="2147483706" r:id="rId8"/>
    <p:sldLayoutId id="2147483695" r:id="rId9"/>
    <p:sldLayoutId id="2147483686" r:id="rId10"/>
    <p:sldLayoutId id="2147483699" r:id="rId11"/>
    <p:sldLayoutId id="2147483700" r:id="rId12"/>
    <p:sldLayoutId id="2147483713" r:id="rId13"/>
    <p:sldLayoutId id="2147483707" r:id="rId14"/>
    <p:sldLayoutId id="2147483709" r:id="rId15"/>
    <p:sldLayoutId id="214748370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4821" y="729065"/>
            <a:ext cx="10515600" cy="1325563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217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E0C69F9-54BB-5F97-3F46-DF09220A8A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C09657-51F8-DB19-00BC-DF636735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B05EDB-461A-648C-CC02-80F3F23BBA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984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2EB139D-5B2B-8960-6A1E-5C9ED2A80FA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7BE314-1A62-E3DB-F5F7-B209DACA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A938E33-F96E-5BB1-1CE6-A90E222F66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BF4A071-A2BC-E112-E90C-B62EA2A7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3E8F76F-C4A4-9166-1EDF-0454A54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969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575D6-2C31-3199-2613-583DFEAB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63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2C6D7-3DD8-92B0-6E57-06ACDE78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73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68164-46C4-9065-4B45-4BDB055A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930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1AA61-BABF-4F21-2D75-283B1805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E506A-39F3-24F4-443A-0ED87F11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764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27C0A-0E9F-C584-A55B-4D2B8490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432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D3E5F-8438-F801-BA05-ADECFF4F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267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E2696-A726-6BEE-22DC-450EA5AE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56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9650" y="408824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+mj-lt"/>
              </a:rPr>
              <a:t>Logos et images à insérer au besoin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0" b="31233"/>
          <a:stretch/>
        </p:blipFill>
        <p:spPr>
          <a:xfrm>
            <a:off x="10414339" y="1356951"/>
            <a:ext cx="1218902" cy="5048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8" b="39599"/>
          <a:stretch/>
        </p:blipFill>
        <p:spPr>
          <a:xfrm>
            <a:off x="9709189" y="2178492"/>
            <a:ext cx="1924052" cy="4041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9" b="32598"/>
          <a:stretch/>
        </p:blipFill>
        <p:spPr>
          <a:xfrm>
            <a:off x="9751450" y="3541846"/>
            <a:ext cx="1881791" cy="4968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29998" b="29197"/>
          <a:stretch/>
        </p:blipFill>
        <p:spPr>
          <a:xfrm>
            <a:off x="6124535" y="1449634"/>
            <a:ext cx="1407835" cy="5909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8" b="40399"/>
          <a:stretch/>
        </p:blipFill>
        <p:spPr>
          <a:xfrm>
            <a:off x="6096000" y="2921259"/>
            <a:ext cx="1464105" cy="3982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8" b="24997"/>
          <a:stretch/>
        </p:blipFill>
        <p:spPr>
          <a:xfrm>
            <a:off x="6134406" y="3586475"/>
            <a:ext cx="1172328" cy="4783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8" b="23796"/>
          <a:stretch/>
        </p:blipFill>
        <p:spPr>
          <a:xfrm>
            <a:off x="825344" y="1542550"/>
            <a:ext cx="1398264" cy="6572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8" b="35598"/>
          <a:stretch/>
        </p:blipFill>
        <p:spPr>
          <a:xfrm>
            <a:off x="3143970" y="3342563"/>
            <a:ext cx="2728192" cy="7203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8" b="34998"/>
          <a:stretch/>
        </p:blipFill>
        <p:spPr>
          <a:xfrm>
            <a:off x="10262088" y="2816476"/>
            <a:ext cx="1371153" cy="40865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7" b="35798"/>
          <a:stretch/>
        </p:blipFill>
        <p:spPr>
          <a:xfrm>
            <a:off x="6134406" y="2236298"/>
            <a:ext cx="1172328" cy="42912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 t="34120" r="30998" b="40639"/>
          <a:stretch/>
        </p:blipFill>
        <p:spPr>
          <a:xfrm>
            <a:off x="2486164" y="1483924"/>
            <a:ext cx="1227598" cy="77451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 b="26442"/>
          <a:stretch/>
        </p:blipFill>
        <p:spPr>
          <a:xfrm>
            <a:off x="8028107" y="3366760"/>
            <a:ext cx="1284569" cy="6719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4"/>
          <a:srcRect b="63867"/>
          <a:stretch/>
        </p:blipFill>
        <p:spPr>
          <a:xfrm>
            <a:off x="762000" y="5011723"/>
            <a:ext cx="3076575" cy="83632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4"/>
          <a:srcRect t="63943"/>
          <a:stretch/>
        </p:blipFill>
        <p:spPr>
          <a:xfrm>
            <a:off x="4333875" y="5013911"/>
            <a:ext cx="3076575" cy="8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4BC26-6440-3E8C-A671-2C735049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762" y="615157"/>
            <a:ext cx="4407694" cy="2956719"/>
          </a:xfrm>
        </p:spPr>
        <p:txBody>
          <a:bodyPr>
            <a:normAutofit/>
          </a:bodyPr>
          <a:lstStyle/>
          <a:p>
            <a:r>
              <a:rPr lang="fr-FR" dirty="0">
                <a:ea typeface="Segoe UI Black"/>
              </a:rPr>
              <a:t>Voici tous les modèles de page disponibles</a:t>
            </a:r>
            <a:endParaRPr lang="fr-FR" dirty="0"/>
          </a:p>
        </p:txBody>
      </p:sp>
      <p:pic>
        <p:nvPicPr>
          <p:cNvPr id="3" name="Image 2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B427110-6D66-78AE-361C-6E826447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24" r="7745" b="5324"/>
          <a:stretch>
            <a:fillRect/>
          </a:stretch>
        </p:blipFill>
        <p:spPr>
          <a:xfrm>
            <a:off x="640887" y="365125"/>
            <a:ext cx="4814836" cy="61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19883" r="9268" b="21737"/>
          <a:stretch/>
        </p:blipFill>
        <p:spPr>
          <a:xfrm>
            <a:off x="4914901" y="500646"/>
            <a:ext cx="1725929" cy="7915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21500" r="14583" b="14000"/>
          <a:stretch/>
        </p:blipFill>
        <p:spPr>
          <a:xfrm>
            <a:off x="7262840" y="436614"/>
            <a:ext cx="983797" cy="8692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10" y="514350"/>
            <a:ext cx="1728456" cy="7778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7000" r="6637" b="20000"/>
          <a:stretch/>
        </p:blipFill>
        <p:spPr>
          <a:xfrm>
            <a:off x="822336" y="514350"/>
            <a:ext cx="3656018" cy="7915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6" y="1988821"/>
            <a:ext cx="3467433" cy="6842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57500"/>
            <a:ext cx="381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15" y="2234324"/>
            <a:ext cx="1757727" cy="17577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2000" y="476250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+mj-lt"/>
              </a:rPr>
              <a:t>Images à insérer au besoin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6250"/>
            <a:ext cx="1061175" cy="1061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3" y="1196250"/>
            <a:ext cx="1333202" cy="13332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8" y="1196250"/>
            <a:ext cx="1180802" cy="1180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8" b="12500"/>
          <a:stretch/>
        </p:blipFill>
        <p:spPr>
          <a:xfrm>
            <a:off x="0" y="4684856"/>
            <a:ext cx="12192000" cy="2209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44475" r="71750" b="12985"/>
          <a:stretch/>
        </p:blipFill>
        <p:spPr>
          <a:xfrm>
            <a:off x="808013" y="2573832"/>
            <a:ext cx="1432412" cy="141821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4" t="49525" r="15801" b="12758"/>
          <a:stretch/>
        </p:blipFill>
        <p:spPr>
          <a:xfrm>
            <a:off x="2945932" y="2501696"/>
            <a:ext cx="1503040" cy="149035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48757" r="51240" b="12500"/>
          <a:stretch/>
        </p:blipFill>
        <p:spPr>
          <a:xfrm>
            <a:off x="4852005" y="2581671"/>
            <a:ext cx="1504842" cy="140254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8" t="54923" r="-947" b="12855"/>
          <a:stretch/>
        </p:blipFill>
        <p:spPr>
          <a:xfrm>
            <a:off x="6938668" y="2487616"/>
            <a:ext cx="1547439" cy="151851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2036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6" b="35998"/>
          <a:stretch/>
        </p:blipFill>
        <p:spPr>
          <a:xfrm>
            <a:off x="816222" y="2266361"/>
            <a:ext cx="1565232" cy="6324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30598" r="10795" b="33198"/>
          <a:stretch/>
        </p:blipFill>
        <p:spPr>
          <a:xfrm>
            <a:off x="6096000" y="2181277"/>
            <a:ext cx="1538103" cy="7175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2000" y="476250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+mj-lt"/>
              </a:rPr>
              <a:t>Logos blancs à insérer au besoin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6" b="26998"/>
          <a:stretch/>
        </p:blipFill>
        <p:spPr>
          <a:xfrm>
            <a:off x="3423286" y="2181277"/>
            <a:ext cx="1685924" cy="802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7" b="36798"/>
          <a:stretch/>
        </p:blipFill>
        <p:spPr>
          <a:xfrm>
            <a:off x="799419" y="1285875"/>
            <a:ext cx="1598839" cy="5372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52900"/>
            <a:ext cx="1228427" cy="12284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0" y="3429000"/>
            <a:ext cx="1575819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2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B8966D-FA77-1D14-D12E-19DBB5E5AA4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090706-5D8A-9EAA-B31A-849FBFEA4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413C365-C56E-72DB-2C07-7F582FBE1D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B0C5629-9B2B-92E4-8E3E-1BA9F282B6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2642BC2-68C7-D148-DE26-21C670EAD5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1B08FC0-518E-CCC5-BF94-78AB288DC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B25F12-F315-CE69-F4D5-EF83DE27C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200A2D0-E4D2-B35F-7996-AC247A47A0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ACCF1DB-F2F3-B4F9-7747-2179709D858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806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6657BED-D455-4ADF-FE75-A5F1D94FA4D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035168-A8FF-8CAF-7D37-5099D04EED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951246D-9D6F-FC67-7830-AFBAE297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771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0CDFAA-5485-0317-6EB7-B5AAEE0B1DA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0651A0-D7FA-B4F4-A77D-6EFB2983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1B2C159-92AA-2056-56AE-4C2AB5C25D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1C9FAB6-F379-873A-4A58-8B2DE5C570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1AB33A-5B7B-2DA4-ACEA-C00575348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457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23210" y="678314"/>
            <a:ext cx="3812455" cy="3788905"/>
          </a:xfrm>
        </p:spPr>
      </p:sp>
    </p:spTree>
    <p:extLst>
      <p:ext uri="{BB962C8B-B14F-4D97-AF65-F5344CB8AC3E}">
        <p14:creationId xmlns:p14="http://schemas.microsoft.com/office/powerpoint/2010/main" val="99917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1A3544-9A98-A542-C57D-1369C0DAC0B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493FD5-DE7F-8D3C-E5DD-97215F9E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DC04107-5312-8A8A-27E6-92E4DF4F7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6CB7008-75A4-A0BF-C56A-29D9F2E74C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6837B92-07E9-0CB0-7F69-E1F5242AE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2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896281C-34ED-52D4-6796-C27374CC77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C2F1D22-500C-11AF-80ED-A3D4CDCC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13A55D-B84E-5AB9-AAA8-08DB11FB1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2255745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IURDPM">
      <a:dk1>
        <a:srgbClr val="0D1F2A"/>
      </a:dk1>
      <a:lt1>
        <a:srgbClr val="FFFFFF"/>
      </a:lt1>
      <a:dk2>
        <a:srgbClr val="2E689E"/>
      </a:dk2>
      <a:lt2>
        <a:srgbClr val="DFF5FF"/>
      </a:lt2>
      <a:accent1>
        <a:srgbClr val="F5E26D"/>
      </a:accent1>
      <a:accent2>
        <a:srgbClr val="064F8B"/>
      </a:accent2>
      <a:accent3>
        <a:srgbClr val="0A77D0"/>
      </a:accent3>
      <a:accent4>
        <a:srgbClr val="ABD7FA"/>
      </a:accent4>
      <a:accent5>
        <a:srgbClr val="D5EBFD"/>
      </a:accent5>
      <a:accent6>
        <a:srgbClr val="008DCA"/>
      </a:accent6>
      <a:hlink>
        <a:srgbClr val="2F9CF5"/>
      </a:hlink>
      <a:folHlink>
        <a:srgbClr val="804080"/>
      </a:folHlink>
    </a:clrScheme>
    <a:fontScheme name="IURDPM polices">
      <a:majorFont>
        <a:latin typeface="Segoe UI Black"/>
        <a:ea typeface=""/>
        <a:cs typeface=""/>
      </a:majorFont>
      <a:minorFont>
        <a:latin typeface="Segoe UI Variable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E9AB2E5DB4246942D72B7A3EBEC55" ma:contentTypeVersion="17" ma:contentTypeDescription="Create a new document." ma:contentTypeScope="" ma:versionID="c1a54b47d4230dbdbaf92828a0a4d924">
  <xsd:schema xmlns:xsd="http://www.w3.org/2001/XMLSchema" xmlns:xs="http://www.w3.org/2001/XMLSchema" xmlns:p="http://schemas.microsoft.com/office/2006/metadata/properties" xmlns:ns2="a5e6a546-1927-4302-aae2-7f98bd2fb2f3" xmlns:ns3="9b62b374-8d29-4f01-bca1-8b2255d09037" targetNamespace="http://schemas.microsoft.com/office/2006/metadata/properties" ma:root="true" ma:fieldsID="008bebc6bba8785cb931b1b707cbcf96" ns2:_="" ns3:_="">
    <xsd:import namespace="a5e6a546-1927-4302-aae2-7f98bd2fb2f3"/>
    <xsd:import namespace="9b62b374-8d29-4f01-bca1-8b2255d09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  <xsd:element ref="ns2:Liensurlecommun" minOccurs="0"/>
                <xsd:element ref="ns2:MediaLengthInSeconds" minOccurs="0"/>
                <xsd:element ref="ns2:imag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6a546-1927-4302-aae2-7f98bd2fb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iensurlecommun" ma:index="21" nillable="true" ma:displayName="Lien sur le commun" ma:format="Hyperlink" ma:internalName="Liensurlecommu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3" nillable="true" ma:displayName="image" ma:format="Thumbnail" ma:internalName="imag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2b374-8d29-4f01-bca1-8b2255d09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efd5834-a80f-4c5d-b491-f3c3329f9f7d}" ma:internalName="TaxCatchAll" ma:showField="CatchAllData" ma:web="9b62b374-8d29-4f01-bca1-8b2255d090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5e6a546-1927-4302-aae2-7f98bd2fb2f3" xsi:nil="true"/>
    <lcf76f155ced4ddcb4097134ff3c332f xmlns="a5e6a546-1927-4302-aae2-7f98bd2fb2f3">
      <Terms xmlns="http://schemas.microsoft.com/office/infopath/2007/PartnerControls"/>
    </lcf76f155ced4ddcb4097134ff3c332f>
    <Liensurlecommun xmlns="a5e6a546-1927-4302-aae2-7f98bd2fb2f3">
      <Url xsi:nil="true"/>
      <Description xsi:nil="true"/>
    </Liensurlecommun>
    <TaxCatchAll xmlns="9b62b374-8d29-4f01-bca1-8b2255d090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12433-EB47-492D-9C4E-A71E379D8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6a546-1927-4302-aae2-7f98bd2fb2f3"/>
    <ds:schemaRef ds:uri="9b62b374-8d29-4f01-bca1-8b2255d09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9CD469-F011-4568-BB09-FF09895E396F}">
  <ds:schemaRefs>
    <ds:schemaRef ds:uri="http://purl.org/dc/elements/1.1/"/>
    <ds:schemaRef ds:uri="http://schemas.microsoft.com/office/infopath/2007/PartnerControls"/>
    <ds:schemaRef ds:uri="9b62b374-8d29-4f01-bca1-8b2255d09037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5e6a546-1927-4302-aae2-7f98bd2fb2f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DF630E-91C6-4B7C-8862-C637FB9FB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377</TotalTime>
  <Words>25</Words>
  <Application>Microsoft Office PowerPoint</Application>
  <PresentationFormat>Grand écran</PresentationFormat>
  <Paragraphs>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Segoe UI Black</vt:lpstr>
      <vt:lpstr>Segoe UI Variable Display</vt:lpstr>
      <vt:lpstr>Segoe UI Variable Display Light</vt:lpstr>
      <vt:lpstr>Segoe UI Variable Text Semibold</vt:lpstr>
      <vt:lpstr>Wingdings</vt:lpstr>
      <vt:lpstr>1_Conception personnalisée</vt:lpstr>
      <vt:lpstr>Présentation PowerPoint</vt:lpstr>
      <vt:lpstr>Voici tous les modèles de page disponibles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CIUSSS Centre-Sud-de-l'Ile-de-Montreal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Doyon (CCSMTL)</dc:creator>
  <cp:lastModifiedBy>Sandra Doyon (CCSMTL)</cp:lastModifiedBy>
  <cp:revision>83</cp:revision>
  <dcterms:created xsi:type="dcterms:W3CDTF">2026-01-19T20:21:26Z</dcterms:created>
  <dcterms:modified xsi:type="dcterms:W3CDTF">2026-02-24T18:38:00Z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0x010100876E9AB2E5DB4246942D72B7A3EBEC55</vt:lpwstr>
  </property>
  <property fmtid="{D5CDD505-2E9C-101B-9397-08002B2CF9AE}" pid="3" name="MediaServiceImageTags">
    <vt:lpwstr/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2026-01-20T21:33:28Z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c2aef008-fe60-4dd6-9906-f6948d22b2ef</vt:lpwstr>
  </property>
  <property fmtid="{D5CDD505-2E9C-101B-9397-08002B2CF9AE}" pid="10" name="MSIP_Label_6a7d8d5d-78e2-4a62-9fcd-016eb5e4c57c_ContentBits">
    <vt:lpwstr>0</vt:lpwstr>
  </property>
  <property fmtid="{D5CDD505-2E9C-101B-9397-08002B2CF9AE}" pid="11" name="MSIP_Label_6a7d8d5d-78e2-4a62-9fcd-016eb5e4c57c_Tag">
    <vt:lpwstr>10, 3, 0, 2</vt:lpwstr>
  </property>
</Properties>
</file>